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Consumer Complaint Analysis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 Michael | Galvanize Seattle Cohort 4</a:t>
            </a:r>
          </a:p>
        </p:txBody>
      </p:sp>
    </p:spTree>
    <p:extLst>
      <p:ext uri="{BB962C8B-B14F-4D97-AF65-F5344CB8AC3E}">
        <p14:creationId xmlns:p14="http://schemas.microsoft.com/office/powerpoint/2010/main" val="17653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Pipeline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87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</TotalTime>
  <Words>17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Quotable</vt:lpstr>
      <vt:lpstr>Consumer Complaint Analysis </vt:lpstr>
      <vt:lpstr>Overview</vt:lpstr>
      <vt:lpstr>Objective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Complaint Analysis </dc:title>
  <dc:creator>Christopher Michael</dc:creator>
  <cp:lastModifiedBy>Christopher Michael</cp:lastModifiedBy>
  <cp:revision>1</cp:revision>
  <dcterms:created xsi:type="dcterms:W3CDTF">2016-08-01T15:01:21Z</dcterms:created>
  <dcterms:modified xsi:type="dcterms:W3CDTF">2016-08-01T15:04:19Z</dcterms:modified>
</cp:coreProperties>
</file>