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word2vec-nlp-tutorial/details/part-2-word-vectors" TargetMode="External"/><Relationship Id="rId4" Type="http://schemas.openxmlformats.org/officeDocument/2006/relationships/hyperlink" Target="https://pypi.python.org/pypi/pyzipcod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/index.php?title=Cross_Industry_Standard_Process_for_Data_Mining&amp;oldid=71252143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Consumer Complaint Analysis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 Michael | Galvanize Seattle Cohort 4</a:t>
            </a:r>
          </a:p>
        </p:txBody>
      </p:sp>
    </p:spTree>
    <p:extLst>
      <p:ext uri="{BB962C8B-B14F-4D97-AF65-F5344CB8AC3E}">
        <p14:creationId xmlns:p14="http://schemas.microsoft.com/office/powerpoint/2010/main" val="17653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Data / Data Pipeline</a:t>
            </a:r>
            <a:endParaRPr lang="en-US" dirty="0" smtClean="0"/>
          </a:p>
          <a:p>
            <a:r>
              <a:rPr lang="en-US" dirty="0" smtClean="0"/>
              <a:t>Modeling</a:t>
            </a:r>
            <a:endParaRPr lang="en-US" dirty="0" smtClean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72" y="1837372"/>
            <a:ext cx="4778829" cy="4788784"/>
          </a:xfrm>
        </p:spPr>
      </p:pic>
    </p:spTree>
    <p:extLst>
      <p:ext uri="{BB962C8B-B14F-4D97-AF65-F5344CB8AC3E}">
        <p14:creationId xmlns:p14="http://schemas.microsoft.com/office/powerpoint/2010/main" val="131268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/ Data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2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LOCATION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/ChrisMichael11/</a:t>
            </a:r>
            <a:r>
              <a:rPr lang="en-US" dirty="0" err="1"/>
              <a:t>Consumer_Complaint_Project</a:t>
            </a:r>
            <a:endParaRPr lang="en-US" dirty="0"/>
          </a:p>
          <a:p>
            <a:r>
              <a:rPr lang="en-US" dirty="0" smtClean="0"/>
              <a:t>REFRENCES</a:t>
            </a:r>
          </a:p>
          <a:p>
            <a:pPr lvl="1"/>
            <a:r>
              <a:rPr lang="en-US" dirty="0" smtClean="0"/>
              <a:t>Cross </a:t>
            </a:r>
            <a:r>
              <a:rPr lang="en-US" dirty="0"/>
              <a:t>Industry Standard Process for Data Mining. (2016, March 29). </a:t>
            </a:r>
            <a:r>
              <a:rPr lang="en-US" dirty="0" err="1"/>
              <a:t>In</a:t>
            </a:r>
            <a:r>
              <a:rPr lang="en-US" i="1" dirty="0" err="1"/>
              <a:t>Wikipedia</a:t>
            </a:r>
            <a:r>
              <a:rPr lang="en-US" i="1" dirty="0"/>
              <a:t>, The Free Encyclopedia</a:t>
            </a:r>
            <a:r>
              <a:rPr lang="en-US" dirty="0"/>
              <a:t>. Retrieved 15:56, August 2, 2016, from 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en.wikipedia.org/w/index.php?title=Cross_Industry_Standard_Process_for_Data_Mining&amp;oldid=712521431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www.kaggle.com/c/word2vec-nlp-tutorial/details/part-2-word-vectors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pypi.python.org/pypi/pyzipcode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46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8</TotalTime>
  <Words>63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Consumer Complaint Analysis </vt:lpstr>
      <vt:lpstr>Overview</vt:lpstr>
      <vt:lpstr>Objective</vt:lpstr>
      <vt:lpstr>Data / Data Pipeline</vt:lpstr>
      <vt:lpstr>Modeling</vt:lpstr>
      <vt:lpstr>Results</vt:lpstr>
      <vt:lpstr>Recommendations</vt:lpstr>
      <vt:lpstr>Refrences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Complaint Analysis </dc:title>
  <dc:creator>Christopher Michael</dc:creator>
  <cp:lastModifiedBy>Christopher Michael</cp:lastModifiedBy>
  <cp:revision>2</cp:revision>
  <dcterms:created xsi:type="dcterms:W3CDTF">2016-08-01T15:01:21Z</dcterms:created>
  <dcterms:modified xsi:type="dcterms:W3CDTF">2016-08-02T16:02:04Z</dcterms:modified>
</cp:coreProperties>
</file>