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</a:t>
            </a:r>
            <a:r>
              <a:rPr lang="en-US" dirty="0" smtClean="0"/>
              <a:t>Data Science Immersive </a:t>
            </a:r>
          </a:p>
          <a:p>
            <a:r>
              <a:rPr lang="en-US" dirty="0" smtClean="0"/>
              <a:t>Seattle </a:t>
            </a:r>
            <a:r>
              <a:rPr lang="en-US" dirty="0" smtClean="0"/>
              <a:t>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REFRENCES</a:t>
            </a:r>
            <a:endParaRPr lang="en-US" dirty="0" smtClean="0"/>
          </a:p>
          <a:p>
            <a:pPr lvl="1"/>
            <a:r>
              <a:rPr lang="en-US" dirty="0" smtClean="0"/>
              <a:t>Cross </a:t>
            </a:r>
            <a:r>
              <a:rPr lang="en-US" dirty="0"/>
              <a:t>Industry Standard Process for Data Mining. (2016, March 29). </a:t>
            </a:r>
            <a:r>
              <a:rPr lang="en-US" dirty="0" err="1"/>
              <a:t>In</a:t>
            </a:r>
            <a:r>
              <a:rPr lang="en-US" i="1" dirty="0" err="1"/>
              <a:t>Wikipedia</a:t>
            </a:r>
            <a:r>
              <a:rPr lang="en-US" i="1" dirty="0"/>
              <a:t>, 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</a:t>
            </a:r>
            <a:r>
              <a:rPr lang="en-US" dirty="0" err="1" smtClean="0"/>
              <a:t>Electrophysicist</a:t>
            </a:r>
            <a:r>
              <a:rPr lang="en-US" dirty="0" smtClean="0"/>
              <a:t>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43743" y="2133600"/>
            <a:ext cx="5189309" cy="3561588"/>
          </a:xfrm>
        </p:spPr>
        <p:txBody>
          <a:bodyPr/>
          <a:lstStyle/>
          <a:p>
            <a:r>
              <a:rPr lang="en-US" dirty="0" smtClean="0"/>
              <a:t>Can Machine Learning be used to predict the result of a complaint levied against a company?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3" y="233215"/>
            <a:ext cx="3549121" cy="1371600"/>
          </a:xfrm>
        </p:spPr>
        <p:txBody>
          <a:bodyPr/>
          <a:lstStyle/>
          <a:p>
            <a:r>
              <a:rPr lang="en-US" b="1" dirty="0" smtClean="0"/>
              <a:t>Data / Data </a:t>
            </a: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95274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076" y="1677698"/>
            <a:ext cx="4671278" cy="3170904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Data from the Consumer Financial Protection Bureau (</a:t>
            </a:r>
            <a:r>
              <a:rPr lang="en-US" sz="1800" dirty="0" smtClean="0"/>
              <a:t>CPFB</a:t>
            </a:r>
            <a:r>
              <a:rPr lang="en-US" sz="1800" dirty="0"/>
              <a:t>) was very clean.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Data converted from categorical descriptions to numerical values for use in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Text was cleaned and modified for </a:t>
            </a:r>
            <a:r>
              <a:rPr lang="en-US" sz="1800" dirty="0" smtClean="0"/>
              <a:t>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Data is 80% “No”, 20% “Yes”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2" y="233186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7" y="1707196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4" y="4087269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2455114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</a:t>
            </a:r>
          </a:p>
          <a:p>
            <a:r>
              <a:rPr lang="en-US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>
                <a:solidFill>
                  <a:srgbClr val="FF0000"/>
                </a:solidFill>
              </a:rPr>
              <a:t>SOMETHING NOT AS COOL</a:t>
            </a: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>
                <a:solidFill>
                  <a:srgbClr val="FF0000"/>
                </a:solidFill>
              </a:rPr>
              <a:t>SOMETHING COOLER!!!</a:t>
            </a:r>
          </a:p>
          <a:p>
            <a:pPr lvl="1"/>
            <a:r>
              <a:rPr lang="en-US" dirty="0"/>
              <a:t>Word2Vec: </a:t>
            </a:r>
            <a:r>
              <a:rPr lang="en-US" dirty="0">
                <a:solidFill>
                  <a:srgbClr val="FF0000"/>
                </a:solidFill>
              </a:rPr>
              <a:t>SOMETHING COOLER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predictive power of the model, a company could address the situations where they provide some sort of </a:t>
            </a:r>
            <a:r>
              <a:rPr lang="en-US" dirty="0" err="1" smtClean="0"/>
              <a:t>releif</a:t>
            </a:r>
            <a:r>
              <a:rPr lang="en-US" dirty="0" smtClean="0"/>
              <a:t> (monetary or other) and determine the most economic was to do so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some product drive a company to provide ”relief”</a:t>
            </a:r>
          </a:p>
          <a:p>
            <a:pPr lvl="2"/>
            <a:r>
              <a:rPr lang="en-US" dirty="0" smtClean="0"/>
              <a:t>Does the time taken to process a complaint drive the result of providing “relief”</a:t>
            </a:r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Project/Contact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christophermmichael</a:t>
            </a:r>
            <a:endParaRPr lang="en-US" dirty="0"/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 err="1" smtClean="0"/>
              <a:t>Christopher.m.michael@gmail.com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293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</vt:lpstr>
      <vt:lpstr>Results</vt:lpstr>
      <vt:lpstr>Recommendations/Next Steps</vt:lpstr>
      <vt:lpstr>Project/Contact Info</vt:lpstr>
      <vt:lpstr>Refrences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6</cp:revision>
  <dcterms:created xsi:type="dcterms:W3CDTF">2016-08-01T15:01:21Z</dcterms:created>
  <dcterms:modified xsi:type="dcterms:W3CDTF">2016-08-04T22:26:57Z</dcterms:modified>
</cp:coreProperties>
</file>