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284" r:id="rId3"/>
    <p:sldId id="256" r:id="rId4"/>
    <p:sldId id="257" r:id="rId5"/>
    <p:sldId id="258" r:id="rId6"/>
    <p:sldId id="285" r:id="rId7"/>
    <p:sldId id="265" r:id="rId8"/>
    <p:sldId id="266" r:id="rId9"/>
    <p:sldId id="264" r:id="rId10"/>
    <p:sldId id="267" r:id="rId11"/>
    <p:sldId id="270" r:id="rId12"/>
    <p:sldId id="272" r:id="rId13"/>
    <p:sldId id="263" r:id="rId14"/>
    <p:sldId id="271" r:id="rId15"/>
    <p:sldId id="262" r:id="rId16"/>
    <p:sldId id="276" r:id="rId17"/>
    <p:sldId id="261" r:id="rId18"/>
    <p:sldId id="260" r:id="rId19"/>
    <p:sldId id="278" r:id="rId20"/>
    <p:sldId id="279" r:id="rId21"/>
    <p:sldId id="280" r:id="rId22"/>
    <p:sldId id="281" r:id="rId23"/>
    <p:sldId id="282" r:id="rId24"/>
    <p:sldId id="268" r:id="rId25"/>
    <p:sldId id="283" r:id="rId26"/>
    <p:sldId id="27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1559825-BEEF-401B-A544-F401F2A1C458}">
          <p14:sldIdLst>
            <p14:sldId id="284"/>
            <p14:sldId id="256"/>
            <p14:sldId id="257"/>
            <p14:sldId id="258"/>
            <p14:sldId id="285"/>
          </p14:sldIdLst>
        </p14:section>
        <p14:section name="History" id="{A10EBD31-57A8-4672-BA2B-081475D6EF80}">
          <p14:sldIdLst>
            <p14:sldId id="265"/>
            <p14:sldId id="266"/>
            <p14:sldId id="264"/>
            <p14:sldId id="267"/>
          </p14:sldIdLst>
        </p14:section>
        <p14:section name="In Action" id="{D3428377-DC41-4975-B91F-685169448BC3}">
          <p14:sldIdLst>
            <p14:sldId id="270"/>
            <p14:sldId id="272"/>
            <p14:sldId id="263"/>
            <p14:sldId id="271"/>
            <p14:sldId id="262"/>
          </p14:sldIdLst>
        </p14:section>
        <p14:section name="Customization" id="{5B9AFABF-4B4E-4713-86C4-B5448EF4CB69}">
          <p14:sldIdLst>
            <p14:sldId id="276"/>
            <p14:sldId id="261"/>
            <p14:sldId id="260"/>
            <p14:sldId id="278"/>
            <p14:sldId id="279"/>
            <p14:sldId id="280"/>
          </p14:sldIdLst>
        </p14:section>
        <p14:section name="Advanced/Other Features" id="{03E2E3D6-9D27-4A5E-BA20-4EBF30822656}">
          <p14:sldIdLst>
            <p14:sldId id="281"/>
            <p14:sldId id="282"/>
            <p14:sldId id="268"/>
            <p14:sldId id="283"/>
          </p14:sldIdLst>
        </p14:section>
        <p14:section name="Closing" id="{C344C3DF-57D7-49B7-8BB3-88F344406A7E}">
          <p14:sldIdLst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6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D3A7-3907-462D-90A6-B04235A763B2}" type="datetimeFigureOut">
              <a:rPr lang="en-GB" smtClean="0"/>
              <a:t>6/3/15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FD83B-A151-4A06-8AF9-8CE7505965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4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7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756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01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0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500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24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54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60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42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1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0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19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59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3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2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64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8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6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537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FD83B-A151-4A06-8AF9-8CE75059657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73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0573-2389-4216-9EB1-48BD0D535A35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86C70-C948-4C6A-A3AA-8BFE79A762FC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8E31-15E1-4BEA-8F8D-561C1B7379FA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20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2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1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264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401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83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75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8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4662-CF7C-447F-92BE-703B91403125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25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12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58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ACF0-3BAC-4F04-9726-58F1008248F3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</a:t>
            </a:r>
            <a:r>
              <a:rPr lang="en-US" dirty="0" err="1" smtClean="0"/>
              <a:t>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420CA-EEC7-4C53-B297-ADB5CDCC509E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6DD9B-71DD-4136-984F-520D53A4EF8D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FE2E-FDED-412C-8F22-A5E558F81274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4736-2D66-453E-94A5-97B4BD277B32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A50A94-7ACA-49AF-A6E0-12332797E8F8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9677-0211-4AD6-B979-9AB744DEC50F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2FEB61-5DC5-430C-8239-5E8B7B65336B}" type="datetime1">
              <a:rPr lang="en-US" smtClean="0"/>
              <a:t>6/3/2015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459785"/>
            <a:ext cx="1005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 smtClean="0"/>
              <a:t>@ChrisMissal                                                                                                              #</a:t>
            </a:r>
            <a:r>
              <a:rPr lang="en-US" dirty="0" err="1" smtClean="0"/>
              <a:t>testwithfixie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51B3F38-148B-4B50-8C20-377765549E2C}" type="datetimeFigureOut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2015-06-03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8C2F88CC-5608-4657-BF44-60424FBB2CC5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1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ixie.github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bogard/Respawn" TargetMode="External"/><Relationship Id="rId5" Type="http://schemas.openxmlformats.org/officeDocument/2006/relationships/hyperlink" Target="http://patrick.lioi.net/2013/01/03/code-whittling/" TargetMode="External"/><Relationship Id="rId4" Type="http://schemas.openxmlformats.org/officeDocument/2006/relationships/hyperlink" Target="https://lostechies.com/patricklio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091"/>
            <a:ext cx="12192000" cy="2950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34" y="832022"/>
            <a:ext cx="3705225" cy="21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59" y="3580699"/>
            <a:ext cx="7582081" cy="3277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58032" y="832022"/>
            <a:ext cx="68785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CA" sz="3600" dirty="0" smtClean="0">
                <a:solidFill>
                  <a:prstClr val="black"/>
                </a:solidFill>
                <a:latin typeface="ALusine" panose="00000400000000000000" pitchFamily="2" charset="0"/>
              </a:rPr>
              <a:t>Testing as Simple as it Can Possibly Be With Fixie</a:t>
            </a:r>
          </a:p>
          <a:p>
            <a:pPr algn="ctr" defTabSz="914400"/>
            <a:endParaRPr lang="en-CA" sz="3600" dirty="0">
              <a:solidFill>
                <a:prstClr val="black"/>
              </a:solidFill>
              <a:latin typeface="ALusine" panose="00000400000000000000" pitchFamily="2" charset="0"/>
            </a:endParaRPr>
          </a:p>
          <a:p>
            <a:pPr algn="ctr" defTabSz="914400"/>
            <a:r>
              <a:rPr lang="en-CA" sz="3600" dirty="0" smtClean="0">
                <a:solidFill>
                  <a:prstClr val="black"/>
                </a:solidFill>
                <a:latin typeface="ALusine" panose="00000400000000000000" pitchFamily="2" charset="0"/>
              </a:rPr>
              <a:t>Chris Missal</a:t>
            </a:r>
            <a:endParaRPr lang="en-CA" sz="3600" dirty="0">
              <a:solidFill>
                <a:prstClr val="black"/>
              </a:solidFill>
              <a:latin typeface="ALusin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7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How-To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this is in action already!! (kind of)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2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NUnit</a:t>
            </a:r>
            <a:r>
              <a:rPr lang="en-US" dirty="0" smtClean="0"/>
              <a:t> Tests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Project reference (not shown)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Using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Fixture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Test case/method attributes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Should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NUnit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TestFixture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CalculatorTests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[Test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ShouldAdd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[Test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ShouldSubtract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calculator.Subtract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xUnit</a:t>
            </a:r>
            <a:r>
              <a:rPr lang="en-US" dirty="0" smtClean="0"/>
              <a:t> Tests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Project reference (not shown)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Using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 fixture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Test case/method attributes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Should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Xunit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CalculatorTests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[Fact]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ShouldAdd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[Fact]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ShouldSubtract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calculator.Subtract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Fixie Tests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Project reference (not shown)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 using statement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 fixture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No test case/method attributes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Should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CalculatorTests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ShouldAdd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ShouldSubtract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calculator = new Calculator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calculator.Subtract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(5, 3).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ShouldEqual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(2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Fixie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Defaults: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Any class that ends with “Tests”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Methods that are public and void are test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test class/fixture will be created for each method/test case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class will be disposed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Meant </a:t>
            </a:r>
            <a:r>
              <a:rPr lang="en-US" dirty="0"/>
              <a:t>to discover and execute tests, not an assertion library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Use `Should` or `</a:t>
            </a:r>
            <a:r>
              <a:rPr lang="en-US" dirty="0" err="1"/>
              <a:t>Shouldly</a:t>
            </a:r>
            <a:r>
              <a:rPr lang="en-US" dirty="0"/>
              <a:t>` (or whatever you want)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your perfect ride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change?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Nearly everything in Fixie can be customized.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discovery (class naming, namespaces)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Method naming, metadata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Class execution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Construction frequency, how to construct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Case execution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Before/After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Containers/Factories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Test case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Custom Listeners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Method parameters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Creation/Factory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280411" cy="402336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This convention will: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Test classes will end with “Tests”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Classes will be created one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Classes will be constructed via </a:t>
            </a:r>
            <a:r>
              <a:rPr lang="en-US" sz="1600" dirty="0" err="1" smtClean="0"/>
              <a:t>YourFavoriteIoCContainer</a:t>
            </a:r>
            <a:endParaRPr lang="en-GB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77690" y="1845735"/>
            <a:ext cx="6777990" cy="4023360"/>
          </a:xfrm>
        </p:spPr>
        <p:txBody>
          <a:bodyPr>
            <a:norm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Convention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Classes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NameEndsWith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("Tests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ClassExecution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CreateInstancePerClass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UsingFactory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YourFavoriteIoCContainer.Get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6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280411" cy="402336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This convention will: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Test classes will end with “Tests”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Only consider void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 smtClean="0"/>
              <a:t>AutoFixture</a:t>
            </a:r>
            <a:r>
              <a:rPr lang="en-US" sz="1600" dirty="0" smtClean="0"/>
              <a:t> to generate parameter objects for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77690" y="1845735"/>
            <a:ext cx="6777990" cy="4023360"/>
          </a:xfrm>
        </p:spPr>
        <p:txBody>
          <a:bodyPr>
            <a:normAutofit lnSpcReduction="10000"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: Convention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Classes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NameEndsWith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("Tests");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Methods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.Where(method =&gt;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method.IsVoid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Parameters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.Add&lt;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FromAutoFixture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FromAutoFixture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ParameterSource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public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&lt;object[]&gt;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GetParameters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MethodInfo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info)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// Use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AutoFixture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 resolve arguments via `info`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Example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3280411" cy="402336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This convention will: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Test classes will end with “Tests”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Only consider void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Each test case will run inside of a Transaction.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377690" y="1845735"/>
            <a:ext cx="6777990" cy="4023360"/>
          </a:xfrm>
        </p:spPr>
        <p:txBody>
          <a:bodyPr>
            <a:normAutofit lnSpcReduction="10000"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: Convention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Classes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NameEndsWith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("Tests");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Methods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.Where(method =&gt;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method.IsVoid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CaseExecution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.Wrap&lt;Transaction&gt;();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class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Transaction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CaseBehavior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public void Execute(Case context, Action next)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using (new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TransactionScope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next();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Fixie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Testing As Simple As It Can Possibly Be With Fixie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 Example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DeleteData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FixtureBehavior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ClassBehavior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Execute(Fixture context, Action next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DeleteAllData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private static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DeleteAllData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container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IntegrationTestContainerFactory.Container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container.GetInstance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Respawner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&gt;().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DeleteAllData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void Execute(Class context, Action next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DeleteAllData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Listeners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Hooks into the test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Used to implement various Test Runners</a:t>
            </a:r>
          </a:p>
          <a:p>
            <a:pPr marL="0" indent="0">
              <a:buNone/>
            </a:pPr>
            <a:endParaRPr lang="en-GB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Listener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AssemblyStarted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AssemblyInfo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assembly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CaseSkipped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SkipResult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CasePassed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PassResult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CaseFailed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FailResult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AssemblyCompleted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AssemblyInfo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assembly,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AssemblyResult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result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Options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Fixie.Console.exe ProjectName.Tests.dll --include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CategoryA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--include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CategoryB</a:t>
            </a:r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Convention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CustomConvention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List&lt;string&gt; categories = Options[“include”];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// other conventions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Runners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Fixie.Console.exe – comes with Fixie </a:t>
            </a:r>
            <a:r>
              <a:rPr lang="en-US" dirty="0" err="1" smtClean="0"/>
              <a:t>NuGet</a:t>
            </a:r>
            <a:r>
              <a:rPr lang="en-US" dirty="0" smtClean="0"/>
              <a:t> package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Visual Studio Runner – Test &gt; Windows &gt; Test Explorer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TestDriven.net – works out of the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ReSharper</a:t>
            </a:r>
            <a:r>
              <a:rPr lang="en-US" dirty="0" smtClean="0"/>
              <a:t> Test Runner – partial support? (ongoing)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Integrates with TeamCity output/reporting</a:t>
            </a: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 (Discussion)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Building documentation from tests?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Hooking into a custom listener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“Wouldn’t it be great if…”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“I always wanted my test framework to be able to…”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https://fixie.github.io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>
                <a:hlinkClick r:id="rId4"/>
              </a:rPr>
              <a:t>https://lostechies.com/patricklioi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http</a:t>
            </a:r>
            <a:r>
              <a:rPr lang="en-GB" dirty="0">
                <a:hlinkClick r:id="rId5"/>
              </a:rPr>
              <a:t>://patrick.lioi.net/2013/01/03/code-whittling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github.com/jbogard/Respawn</a:t>
            </a:r>
            <a:endParaRPr lang="en-GB" dirty="0"/>
          </a:p>
          <a:p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6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Go give Fixie a try, and let me know if you have any questions/comments/concerns!</a:t>
            </a:r>
          </a:p>
          <a:p>
            <a:r>
              <a:rPr lang="en-US" dirty="0"/>
              <a:t> </a:t>
            </a:r>
            <a:r>
              <a:rPr lang="en-US" dirty="0" smtClean="0"/>
              <a:t>- @ChrisMissal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48297"/>
          </a:xfrm>
        </p:spPr>
        <p:txBody>
          <a:bodyPr/>
          <a:lstStyle/>
          <a:p>
            <a:r>
              <a:rPr lang="en-US" dirty="0" smtClean="0"/>
              <a:t>Senior Technical Lead at Headspring</a:t>
            </a:r>
          </a:p>
          <a:p>
            <a:r>
              <a:rPr lang="en-US" dirty="0" smtClean="0"/>
              <a:t>Lives in Austin, TX USA*</a:t>
            </a:r>
          </a:p>
          <a:p>
            <a:r>
              <a:rPr lang="en-US" dirty="0" smtClean="0"/>
              <a:t>Sometimes blogger on Los Techies</a:t>
            </a:r>
          </a:p>
          <a:p>
            <a:r>
              <a:rPr lang="en-US" dirty="0" smtClean="0"/>
              <a:t>Loves disc golf, Frisbee games, juggling, and bowling</a:t>
            </a:r>
          </a:p>
          <a:p>
            <a:endParaRPr lang="en-US" dirty="0"/>
          </a:p>
          <a:p>
            <a:r>
              <a:rPr lang="en-US" sz="1600" i="1" dirty="0" smtClean="0"/>
              <a:t>*Doesn’t own a pair of boots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I attend this session?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frameworks have given me grief or caused me pain</a:t>
            </a:r>
          </a:p>
          <a:p>
            <a:r>
              <a:rPr lang="en-US" dirty="0" smtClean="0"/>
              <a:t>Just looking for something new/different/better</a:t>
            </a:r>
          </a:p>
          <a:p>
            <a:r>
              <a:rPr lang="en-US" dirty="0" smtClean="0"/>
              <a:t>I heard about it and wanted to learn more</a:t>
            </a:r>
          </a:p>
          <a:p>
            <a:endParaRPr lang="en-US" dirty="0"/>
          </a:p>
          <a:p>
            <a:r>
              <a:rPr lang="en-US" dirty="0" smtClean="0"/>
              <a:t>Other? </a:t>
            </a:r>
            <a:r>
              <a:rPr lang="en-US" smtClean="0"/>
              <a:t>Let’s discuss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8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History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Examples / How-To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Customizations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Advanced Features</a:t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 &amp; A </a:t>
            </a:r>
            <a:r>
              <a:rPr lang="en-US" smtClean="0"/>
              <a:t>/ Discussion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2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Fixie?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Yet-another-testing-framework…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Created by Patrick Lioi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90655"/>
            <a:ext cx="1866760" cy="186676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3300" y="1845735"/>
            <a:ext cx="761238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“Code Whittling”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Rhino-Licensing &amp; </a:t>
            </a:r>
            <a:r>
              <a:rPr lang="en-GB" dirty="0" smtClean="0"/>
              <a:t>xUnit.net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if you remove all things that aren’t for testing?</a:t>
            </a:r>
          </a:p>
          <a:p>
            <a:pPr marL="0" indent="0">
              <a:buNone/>
            </a:pPr>
            <a:endParaRPr lang="en-US" dirty="0" smtClean="0"/>
          </a:p>
          <a:p>
            <a:pPr marL="292608" lvl="1" indent="0">
              <a:buNone/>
            </a:pPr>
            <a:r>
              <a:rPr lang="en-GB" i="1" dirty="0"/>
              <a:t>A "fixie" is what's left when you take all the opinionated parts away from a bicycle and leave just the bike. Fixie, the test framework, takes the same approach</a:t>
            </a:r>
            <a:r>
              <a:rPr lang="en-GB" i="1" dirty="0" smtClean="0"/>
              <a:t>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1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Versions of Fixie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Create a new class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Create classes that end with “Tests”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Pull in an assertion framework (Should, or </a:t>
            </a:r>
            <a:r>
              <a:rPr lang="en-US" dirty="0" err="1" smtClean="0"/>
              <a:t>Shouldly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Write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Run tests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Good enough!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Following Fixie’s Progress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Lots of really great blog posts from Patrick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Good discussions at work and Polyglot Programmers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 started putting it in my own open source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After some time, it started showing up in bigger OSS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AutoMapper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Fubu</a:t>
            </a:r>
            <a:r>
              <a:rPr lang="en-US" dirty="0" smtClean="0"/>
              <a:t>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More time had passed and it was showing up in Headspring client projects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@ChrisMissal                                                                                                              #testwithfixie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6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2767</TotalTime>
  <Words>808</Words>
  <Application>Microsoft Office PowerPoint</Application>
  <PresentationFormat>Widescreen</PresentationFormat>
  <Paragraphs>184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ALusine</vt:lpstr>
      <vt:lpstr>Arial</vt:lpstr>
      <vt:lpstr>Calibri</vt:lpstr>
      <vt:lpstr>Calibri Light</vt:lpstr>
      <vt:lpstr>Consolas</vt:lpstr>
      <vt:lpstr>Verdana</vt:lpstr>
      <vt:lpstr>Wingdings</vt:lpstr>
      <vt:lpstr>Retrospect</vt:lpstr>
      <vt:lpstr>Office Theme</vt:lpstr>
      <vt:lpstr>PowerPoint Presentation</vt:lpstr>
      <vt:lpstr>Fixie</vt:lpstr>
      <vt:lpstr>About Me</vt:lpstr>
      <vt:lpstr>Why would I attend this session?</vt:lpstr>
      <vt:lpstr>Agenda</vt:lpstr>
      <vt:lpstr>Why Fixie?</vt:lpstr>
      <vt:lpstr>Created by Patrick Lioi</vt:lpstr>
      <vt:lpstr>Early Versions of Fixie</vt:lpstr>
      <vt:lpstr>Following Fixie’s Progress</vt:lpstr>
      <vt:lpstr>How-To</vt:lpstr>
      <vt:lpstr>NUnit Tests</vt:lpstr>
      <vt:lpstr>xUnit Tests</vt:lpstr>
      <vt:lpstr>Fixie Tests</vt:lpstr>
      <vt:lpstr>How does Fixie work?</vt:lpstr>
      <vt:lpstr>Customization</vt:lpstr>
      <vt:lpstr>What can we change?</vt:lpstr>
      <vt:lpstr>Class Creation/Factory Example</vt:lpstr>
      <vt:lpstr>Parameters Example</vt:lpstr>
      <vt:lpstr>Transaction Example</vt:lpstr>
      <vt:lpstr>Delete Data Example</vt:lpstr>
      <vt:lpstr>Listeners</vt:lpstr>
      <vt:lpstr>Custom Options</vt:lpstr>
      <vt:lpstr>Test Runners</vt:lpstr>
      <vt:lpstr>Other Ideas (Discussion)</vt:lpstr>
      <vt:lpstr>References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Fixie</dc:title>
  <dc:creator>Chris</dc:creator>
  <cp:lastModifiedBy>Chris</cp:lastModifiedBy>
  <cp:revision>47</cp:revision>
  <dcterms:created xsi:type="dcterms:W3CDTF">2015-05-30T02:57:17Z</dcterms:created>
  <dcterms:modified xsi:type="dcterms:W3CDTF">2015-06-03T19:22:48Z</dcterms:modified>
</cp:coreProperties>
</file>