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Bootstrap and ng-bootstrap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Изготвила: Румяна Крумова,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F89285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33B-4293-4ABC-9775-68823A36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Design Process and Components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7A26A-224F-4319-AC30-E3FEAC9CF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design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434F-955E-49C2-8192-F21240F3DA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Material Design comes with numerous components that provide a base design, which then can be worked on by the developers themselves.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93DB8-5F95-4964-A75B-6C86B5370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Bootstrap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789C4-7A46-4836-B1CD-09767E169B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Bootstrap is an open-source framework, also referred to as a UI library, which can use Grunt to create and run its designing processes.</a:t>
            </a:r>
          </a:p>
        </p:txBody>
      </p:sp>
    </p:spTree>
    <p:extLst>
      <p:ext uri="{BB962C8B-B14F-4D97-AF65-F5344CB8AC3E}">
        <p14:creationId xmlns:p14="http://schemas.microsoft.com/office/powerpoint/2010/main" val="376539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4894-5392-4B28-BC34-7B2577B6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b="1" dirty="0"/>
              <a:t>Browser Compatibility and Frameworks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33A1-BBB6-4130-B20E-C59789961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BA4AC-D7E5-4D8B-AE1E-68A24A8862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Material Design supports both of the frameworks of Angular Material and React Material User Interface. It also uses the SASS preprocessor.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73B78-5848-4316-9108-AD8986D91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17F79-2755-49AD-B793-45435C8E50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Bootstrap supports the frameworks of React Bootstrap and Angular UI Bootstrap. It can use the SASS and LESS languages for building websites.</a:t>
            </a:r>
          </a:p>
        </p:txBody>
      </p:sp>
    </p:spTree>
    <p:extLst>
      <p:ext uri="{BB962C8B-B14F-4D97-AF65-F5344CB8AC3E}">
        <p14:creationId xmlns:p14="http://schemas.microsoft.com/office/powerpoint/2010/main" val="166170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7C16-6EEB-48FA-8565-F45762B5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b="1" dirty="0"/>
              <a:t>Documentation and Support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175A-AF1B-4E2F-88B1-14A778C66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9A817-4E46-4D8A-9B2C-E8986DE693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Material Design is built around the BEM (Block, Element, Modifier methodology) and its components are created by a combination of classes, that make them easy to use, but can affect the HTML in some cases.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2BC55-1064-4069-8CE5-41CE11A1F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1AE62-5CDE-46CC-960F-E0743B5FD6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Bootstrap is the best in this regard, in our opinion. Its code documentation is impeccable and the large online community that provides help are two of its greatest features.</a:t>
            </a:r>
          </a:p>
        </p:txBody>
      </p:sp>
    </p:spTree>
    <p:extLst>
      <p:ext uri="{BB962C8B-B14F-4D97-AF65-F5344CB8AC3E}">
        <p14:creationId xmlns:p14="http://schemas.microsoft.com/office/powerpoint/2010/main" val="364810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1159-7408-4E25-8FA0-64BE3CBB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E95A6-6816-468F-93C6-84DC60C73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The angular way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9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8BBF-B9ED-4AB9-89F6-4470D934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48" y="1976077"/>
            <a:ext cx="3651443" cy="296819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Angular </a:t>
            </a:r>
            <a:br>
              <a:rPr lang="en-US" sz="5400" dirty="0"/>
            </a:br>
            <a:r>
              <a:rPr lang="en-US" sz="5400" dirty="0"/>
              <a:t>+ Bootstrap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947E45-F67A-4816-85D4-01A015DC44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792831"/>
            <a:ext cx="5928344" cy="333469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7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5400" dirty="0"/>
              <a:t>Bootstrap is a free and open source front end web development framework primarily used for creating websites and web apps.</a:t>
            </a:r>
            <a:endParaRPr lang="en-US" sz="5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Creators - Mark Otto, Jacob Thornton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9B2-2428-4048-AE8A-CEB0901E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Bootstrap?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BADF7-FBFE-440A-B082-44E3E858E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9FF3-394B-426E-8D44-B420F18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b="1" dirty="0"/>
              <a:t>Open source and customizable</a:t>
            </a:r>
            <a:endParaRPr lang="en-US" dirty="0"/>
          </a:p>
        </p:txBody>
      </p:sp>
      <p:pic>
        <p:nvPicPr>
          <p:cNvPr id="1026" name="Picture 2" descr="Резултат с изображение за „open source“">
            <a:extLst>
              <a:ext uri="{FF2B5EF4-FFF2-40B4-BE49-F238E27FC236}">
                <a16:creationId xmlns:a16="http://schemas.microsoft.com/office/drawing/2014/main" id="{AF2D6312-5F8A-4527-B8F8-9EE24AA91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308" y="2108201"/>
            <a:ext cx="7142344" cy="3760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FB36-F1E6-48A6-9463-DD9A78E1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It’s mobile first</a:t>
            </a:r>
            <a:endParaRPr lang="en-US" dirty="0"/>
          </a:p>
        </p:txBody>
      </p:sp>
      <p:pic>
        <p:nvPicPr>
          <p:cNvPr id="2052" name="Picture 4" descr="Резултат с изображение за „mobile“">
            <a:extLst>
              <a:ext uri="{FF2B5EF4-FFF2-40B4-BE49-F238E27FC236}">
                <a16:creationId xmlns:a16="http://schemas.microsoft.com/office/drawing/2014/main" id="{6AD94B19-38BB-487E-A2D4-54E365FC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48" y="1857368"/>
            <a:ext cx="6644904" cy="461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43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A2F6-E1D0-4BDF-9C43-6043D46C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Saves lot of time</a:t>
            </a:r>
            <a:endParaRPr lang="en-US" dirty="0"/>
          </a:p>
        </p:txBody>
      </p:sp>
      <p:pic>
        <p:nvPicPr>
          <p:cNvPr id="3078" name="Picture 6" descr="Резултат с изображение за „save time hd“">
            <a:extLst>
              <a:ext uri="{FF2B5EF4-FFF2-40B4-BE49-F238E27FC236}">
                <a16:creationId xmlns:a16="http://schemas.microsoft.com/office/drawing/2014/main" id="{F12ACF16-1A2A-47DD-B5D1-03613959CB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64" y="2108200"/>
            <a:ext cx="6675398" cy="376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46D3-132B-4A59-931F-0952002A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Fast</a:t>
            </a:r>
            <a:endParaRPr lang="en-US" dirty="0"/>
          </a:p>
        </p:txBody>
      </p:sp>
      <p:pic>
        <p:nvPicPr>
          <p:cNvPr id="4098" name="Picture 2" descr="Резултат с изображение за „fast speed hd“">
            <a:extLst>
              <a:ext uri="{FF2B5EF4-FFF2-40B4-BE49-F238E27FC236}">
                <a16:creationId xmlns:a16="http://schemas.microsoft.com/office/drawing/2014/main" id="{DE53FD6C-9D57-44E4-9F28-2C2074A0D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21" y="2108200"/>
            <a:ext cx="5638084" cy="376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80E2-071C-472A-945E-847445A4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Material vs 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76BB6-41FF-419D-929D-D62068D09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9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F8C65-406F-4E6B-92D9-F39EE917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Philosophy and Purpose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7E2B1-80BF-447A-B51D-9EF127D43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7B1CD-B983-45CC-AF4F-DEB7A41CC4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bg-BG" sz="2000" dirty="0"/>
              <a:t>М</a:t>
            </a:r>
            <a:r>
              <a:rPr lang="en-US" sz="2000" dirty="0"/>
              <a:t>ore oriented towards the way that a website or application will look</a:t>
            </a:r>
            <a:r>
              <a:rPr lang="bg-BG" sz="2000" dirty="0"/>
              <a:t>.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E7D781-957A-4349-BEF4-A37F97676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1A0CFA-68CD-4921-AD4E-CABC6F27C2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Mainly focused on easily creating responsive websites and web applications, which are functional and of high quality when it comes to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6201395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A94DE1EFE87C469BE393B8BA1B8ADE" ma:contentTypeVersion="7" ma:contentTypeDescription="Create a new document." ma:contentTypeScope="" ma:versionID="1c0524d2ceef92cfedcf2e1bd98b4bed">
  <xsd:schema xmlns:xsd="http://www.w3.org/2001/XMLSchema" xmlns:xs="http://www.w3.org/2001/XMLSchema" xmlns:p="http://schemas.microsoft.com/office/2006/metadata/properties" xmlns:ns3="e40f8622-7186-441c-b393-0095de4d0746" targetNamespace="http://schemas.microsoft.com/office/2006/metadata/properties" ma:root="true" ma:fieldsID="8f3409fac5ad62aa762b9fc763cc0bca" ns3:_="">
    <xsd:import namespace="e40f8622-7186-441c-b393-0095de4d07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f8622-7186-441c-b393-0095de4d07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4696DD-288F-405D-B915-359EAA9BB9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0f8622-7186-441c-b393-0095de4d07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A299E8-BD06-4B1E-91E4-531602EE08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01309-61D1-44B5-AC04-57EC36021A3F}">
  <ds:schemaRefs>
    <ds:schemaRef ds:uri="http://purl.org/dc/dcmitype/"/>
    <ds:schemaRef ds:uri="e40f8622-7186-441c-b393-0095de4d0746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Bootstrap and ng-bootstrap</vt:lpstr>
      <vt:lpstr>Bootstrap is a free and open source front end web development framework primarily used for creating websites and web apps.</vt:lpstr>
      <vt:lpstr>Why Bootstrap?</vt:lpstr>
      <vt:lpstr>Open source and customizable</vt:lpstr>
      <vt:lpstr>It’s mobile first</vt:lpstr>
      <vt:lpstr>Saves lot of time</vt:lpstr>
      <vt:lpstr>Fast</vt:lpstr>
      <vt:lpstr>Material vs Bootstrap</vt:lpstr>
      <vt:lpstr>Philosophy and Purpose</vt:lpstr>
      <vt:lpstr>Design Process and Components</vt:lpstr>
      <vt:lpstr>Browser Compatibility and Frameworks</vt:lpstr>
      <vt:lpstr>Documentation and Support</vt:lpstr>
      <vt:lpstr>NG-BOOTSTRAP</vt:lpstr>
      <vt:lpstr>Angular  +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2020-03-12T16:22:47Z</dcterms:created>
  <dcterms:modified xsi:type="dcterms:W3CDTF">2020-03-12T16:26:43Z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0x01010031A94DE1EFE87C469BE393B8BA1B8ADE</vt:lpwstr>
  </property>
</Properties>
</file>