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xn8gws2aXDAZTQIr0oqMV2TY8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1"/>
    <p:restoredTop sz="94697"/>
  </p:normalViewPr>
  <p:slideViewPr>
    <p:cSldViewPr snapToGrid="0" snapToObjects="1">
      <p:cViewPr varScale="1">
        <p:scale>
          <a:sx n="128" d="100"/>
          <a:sy n="128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on systems with no tests is stressful, making the smallest changes often have unintended consequences that sneak through.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867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documentation</a:t>
            </a:r>
          </a:p>
          <a:p>
            <a:pPr lvl="1"/>
            <a:r>
              <a:rPr lang="en-US" dirty="0"/>
              <a:t>Tests show usage examples (and negative examples)</a:t>
            </a:r>
          </a:p>
          <a:p>
            <a:pPr lvl="1"/>
            <a:r>
              <a:rPr lang="en-US" dirty="0"/>
              <a:t>Also gives a test model to follow if you contribute new code</a:t>
            </a:r>
          </a:p>
          <a:p>
            <a:r>
              <a:rPr lang="en-US" dirty="0"/>
              <a:t>Catches bugs earlier in development</a:t>
            </a:r>
          </a:p>
          <a:p>
            <a:pPr lvl="1"/>
            <a:r>
              <a:rPr lang="en-US" dirty="0"/>
              <a:t>Existing tests can be run easily during development</a:t>
            </a:r>
          </a:p>
          <a:p>
            <a:r>
              <a:rPr lang="en-US" dirty="0"/>
              <a:t>Easily automated</a:t>
            </a:r>
          </a:p>
          <a:p>
            <a:pPr lvl="1"/>
            <a:r>
              <a:rPr lang="en-US" dirty="0"/>
              <a:t>Continuous integration</a:t>
            </a:r>
          </a:p>
          <a:p>
            <a:r>
              <a:rPr lang="en-US" dirty="0"/>
              <a:t>Safety net for new developers</a:t>
            </a:r>
          </a:p>
          <a:p>
            <a:pPr lvl="1"/>
            <a:r>
              <a:rPr lang="en-US" dirty="0"/>
              <a:t>Immediate feedback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8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this slide – Go switch in the optimized Fibonacci function, which is missing the -1 exception.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50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the new fib function.  Should be missing the case for negative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65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dirty="0"/>
              <a:t>Intro to Unit Testing with </a:t>
            </a:r>
            <a:r>
              <a:rPr lang="en-US" dirty="0" err="1"/>
              <a:t>pytest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i="1" dirty="0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i="1" dirty="0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Chris Moriarty</a:t>
            </a: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Senior Software Engineer</a:t>
            </a: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Submillimeter Array</a:t>
            </a: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0659" y="5838975"/>
            <a:ext cx="4110682" cy="69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333E-8898-5245-B324-7A0913B5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with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83AA0-DE3C-194B-A4C1-BABC1BFBF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Easier to test many inputs, rather than one by one</a:t>
            </a:r>
          </a:p>
          <a:p>
            <a:r>
              <a:rPr lang="en-US" dirty="0"/>
              <a:t>Annotate function with: @</a:t>
            </a:r>
            <a:r>
              <a:rPr lang="en-US" dirty="0" err="1"/>
              <a:t>pytest.mark.parametrize</a:t>
            </a:r>
            <a:endParaRPr lang="en-US" dirty="0"/>
          </a:p>
          <a:p>
            <a:r>
              <a:rPr lang="en-US" dirty="0"/>
              <a:t>Output of test can show individual tests (pass –v)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E98AC-D03A-1445-9A6D-843135C881CD}"/>
              </a:ext>
            </a:extLst>
          </p:cNvPr>
          <p:cNvSpPr txBox="1"/>
          <p:nvPr/>
        </p:nvSpPr>
        <p:spPr>
          <a:xfrm>
            <a:off x="179832" y="3840480"/>
            <a:ext cx="6413935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import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pytest</a:t>
            </a:r>
            <a:b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import formulas</a:t>
            </a:r>
            <a:b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test_data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= [(0, 0),(1, 1),(2, 1),(3, 2),(8, 21)]</a:t>
            </a:r>
            <a:b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@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pytest.mark.parametrize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("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test_input,expected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",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test_data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def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test_fibonacci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test_input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, expected):</a:t>
            </a:r>
            <a:b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assert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formulas.fibonacci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test_input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) == expected</a:t>
            </a:r>
            <a:b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def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test_fibonacci_negative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with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pytest.raises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ValueError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):</a:t>
            </a:r>
            <a:b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formulas.fibonacci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(-1)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CF04C-8C03-9D46-86DD-5A4C6BB2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937" y="4127748"/>
            <a:ext cx="5244231" cy="21031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254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45CF-6B23-1540-ADE8-6C4DC692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6CD9-2242-7540-9CC4-B1D2CA2E5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main usages of CI is to trigger unit tests</a:t>
            </a:r>
          </a:p>
          <a:p>
            <a:r>
              <a:rPr lang="en-US" dirty="0"/>
              <a:t>Travis-CI is free for open source projects</a:t>
            </a:r>
          </a:p>
          <a:p>
            <a:pPr lvl="1"/>
            <a:r>
              <a:rPr lang="en-US" dirty="0"/>
              <a:t>Integrates with </a:t>
            </a:r>
            <a:r>
              <a:rPr lang="en-US" dirty="0" err="1"/>
              <a:t>Github</a:t>
            </a:r>
            <a:r>
              <a:rPr lang="en-US" dirty="0"/>
              <a:t> to run tests in the cloud</a:t>
            </a:r>
          </a:p>
          <a:p>
            <a:r>
              <a:rPr lang="en-US" dirty="0"/>
              <a:t>Great for collaborations and distributed teams</a:t>
            </a:r>
          </a:p>
          <a:p>
            <a:r>
              <a:rPr lang="en-US" dirty="0"/>
              <a:t>Demo time!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4F0D4-D96A-B045-A80B-98D65BE3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40" y="4118429"/>
            <a:ext cx="2211160" cy="219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Why should I learn about software testing?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Overview of software testing lingo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Intro to unit testing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err="1"/>
              <a:t>Pytest</a:t>
            </a:r>
            <a:r>
              <a:rPr lang="en-US" dirty="0"/>
              <a:t>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Continuous Integration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B72A-335A-1A4A-AB67-04028560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Testing…</a:t>
            </a:r>
            <a:r>
              <a:rPr lang="en-US" dirty="0" err="1"/>
              <a:t>boooo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A212-0301-1F4B-988D-4359B0B38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Adds to development time</a:t>
            </a:r>
          </a:p>
          <a:p>
            <a:r>
              <a:rPr lang="en-US" dirty="0"/>
              <a:t>Usually not quite as interesting</a:t>
            </a:r>
          </a:p>
          <a:p>
            <a:r>
              <a:rPr lang="en-US" dirty="0"/>
              <a:t>Personal and open source projects don’t have paid test teams</a:t>
            </a:r>
          </a:p>
          <a:p>
            <a:r>
              <a:rPr lang="en-US" dirty="0"/>
              <a:t>Requires ongoing maintenance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A44AF-5325-E541-B51D-08A07B32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032" y="3580892"/>
            <a:ext cx="3858768" cy="28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3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DECB-BEBE-1044-8669-EB27D8A8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Testing…</a:t>
            </a:r>
            <a:r>
              <a:rPr lang="en-US" dirty="0" err="1"/>
              <a:t>yayy</a:t>
            </a:r>
            <a:r>
              <a:rPr lang="en-US" dirty="0"/>
              <a:t>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C6FE0-7C76-6242-8A2B-BB94040CB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Safety net </a:t>
            </a:r>
          </a:p>
          <a:p>
            <a:r>
              <a:rPr lang="en-US" dirty="0"/>
              <a:t>Helps ensure stability in large complex systems </a:t>
            </a:r>
          </a:p>
          <a:p>
            <a:r>
              <a:rPr lang="en-US" dirty="0"/>
              <a:t>No longer 100% responsible for manually testing your own code</a:t>
            </a:r>
          </a:p>
          <a:p>
            <a:r>
              <a:rPr lang="en-US" dirty="0"/>
              <a:t>Less bugs slip into production unnoticed</a:t>
            </a:r>
          </a:p>
          <a:p>
            <a:r>
              <a:rPr lang="en-US" dirty="0"/>
              <a:t>Several frameworks available, low barrier to entry</a:t>
            </a:r>
          </a:p>
          <a:p>
            <a:r>
              <a:rPr lang="en-US" dirty="0"/>
              <a:t>Looks good on resumes ;)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0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4D5C-FC75-CB47-99CA-054E9DB8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Test Lingo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5452C-4EC2-A741-8F81-D5EA0B9F0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</a:t>
            </a:r>
          </a:p>
          <a:p>
            <a:pPr lvl="1"/>
            <a:r>
              <a:rPr lang="en-US" dirty="0"/>
              <a:t>Testing individual pieces of code, think functions or classes as a “unit”</a:t>
            </a:r>
          </a:p>
          <a:p>
            <a:pPr lvl="1"/>
            <a:r>
              <a:rPr lang="en-US" dirty="0"/>
              <a:t>Run often by developers or with continuous integration framework  </a:t>
            </a:r>
          </a:p>
          <a:p>
            <a:r>
              <a:rPr lang="en-US" dirty="0"/>
              <a:t>Integration Test</a:t>
            </a:r>
          </a:p>
          <a:p>
            <a:pPr lvl="1" fontAlgn="base"/>
            <a:r>
              <a:rPr lang="en-US" dirty="0"/>
              <a:t>Generally when your code will be tested as part of the bigger system</a:t>
            </a:r>
          </a:p>
          <a:p>
            <a:pPr lvl="1" fontAlgn="base"/>
            <a:r>
              <a:rPr lang="en-US" dirty="0"/>
              <a:t>Sometimes code gets developed isolated from the system </a:t>
            </a:r>
          </a:p>
          <a:p>
            <a:pPr fontAlgn="base"/>
            <a:r>
              <a:rPr lang="en-US" dirty="0"/>
              <a:t>Regression Test</a:t>
            </a:r>
          </a:p>
          <a:p>
            <a:pPr lvl="1" fontAlgn="base"/>
            <a:r>
              <a:rPr lang="en-US" dirty="0"/>
              <a:t>Usually done after unit and integration testing</a:t>
            </a:r>
          </a:p>
          <a:p>
            <a:pPr lvl="1" fontAlgn="base"/>
            <a:r>
              <a:rPr lang="en-US" dirty="0"/>
              <a:t>Full end-to-end systems test, and compares the output or results to the last known good version of the code.  Did anything change? </a:t>
            </a:r>
          </a:p>
        </p:txBody>
      </p:sp>
    </p:spTree>
    <p:extLst>
      <p:ext uri="{BB962C8B-B14F-4D97-AF65-F5344CB8AC3E}">
        <p14:creationId xmlns:p14="http://schemas.microsoft.com/office/powerpoint/2010/main" val="30901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E659-04E9-CB4A-8271-9363A04B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5AC95-C6F8-A44B-A348-AF758A2BE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documentation for other developers</a:t>
            </a:r>
          </a:p>
          <a:p>
            <a:r>
              <a:rPr lang="en-US" dirty="0"/>
              <a:t>Catches bugs earlier in development</a:t>
            </a:r>
          </a:p>
          <a:p>
            <a:r>
              <a:rPr lang="en-US" dirty="0"/>
              <a:t>Should be contained and fast</a:t>
            </a:r>
          </a:p>
          <a:p>
            <a:r>
              <a:rPr lang="en-US" dirty="0"/>
              <a:t>Should be easy to “update”</a:t>
            </a:r>
          </a:p>
          <a:p>
            <a:r>
              <a:rPr lang="en-US" dirty="0"/>
              <a:t>Easily automated</a:t>
            </a:r>
          </a:p>
          <a:p>
            <a:r>
              <a:rPr lang="en-US" dirty="0"/>
              <a:t>Safety net for new developers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D977C-8189-7E45-ABD2-EC01BF91A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36" y="3072384"/>
            <a:ext cx="4474464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1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89E2-0C93-B540-A90D-316F16C0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with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7DB3C-5A5C-D24E-B0DD-55D7EBAA4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unittest</a:t>
            </a:r>
            <a:r>
              <a:rPr lang="en-US" dirty="0"/>
              <a:t> – comes bundled with python</a:t>
            </a:r>
          </a:p>
          <a:p>
            <a:r>
              <a:rPr lang="en-US" dirty="0"/>
              <a:t>nose – early improvement, less boilerplate code needed</a:t>
            </a:r>
          </a:p>
          <a:p>
            <a:r>
              <a:rPr lang="en-US" dirty="0" err="1"/>
              <a:t>pytest</a:t>
            </a:r>
            <a:r>
              <a:rPr lang="en-US" dirty="0"/>
              <a:t> – quickly becoming a standard, supports </a:t>
            </a:r>
            <a:r>
              <a:rPr lang="en-US" dirty="0" err="1"/>
              <a:t>unittest</a:t>
            </a:r>
            <a:r>
              <a:rPr lang="en-US" dirty="0"/>
              <a:t> and nose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F0CB8-7B38-5046-9C92-CE30BD7F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214" y="4111022"/>
            <a:ext cx="1909572" cy="182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BD55-2C1D-7E4A-B111-44BA12F8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unit test with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308BE-6E72-F249-A63D-48860BC3D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name needs test in the name: test_*.</a:t>
            </a:r>
            <a:r>
              <a:rPr lang="en-US" dirty="0" err="1"/>
              <a:t>py</a:t>
            </a:r>
            <a:r>
              <a:rPr lang="en-US" dirty="0"/>
              <a:t>  or *_</a:t>
            </a:r>
            <a:r>
              <a:rPr lang="en-US" dirty="0" err="1"/>
              <a:t>test.py</a:t>
            </a:r>
            <a:endParaRPr lang="en-US" dirty="0"/>
          </a:p>
          <a:p>
            <a:r>
              <a:rPr lang="en-US" dirty="0"/>
              <a:t>Function also starts with “test_” (ex: </a:t>
            </a:r>
            <a:r>
              <a:rPr lang="en-US" dirty="0" err="1"/>
              <a:t>test_fibonacci</a:t>
            </a:r>
            <a:r>
              <a:rPr lang="en-US" dirty="0"/>
              <a:t>())</a:t>
            </a:r>
          </a:p>
          <a:p>
            <a:r>
              <a:rPr lang="en-US" dirty="0"/>
              <a:t>Use the “assert” statement in front of a condition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9542B-24D5-2140-BA18-F0B7E1011F65}"/>
              </a:ext>
            </a:extLst>
          </p:cNvPr>
          <p:cNvSpPr txBox="1"/>
          <p:nvPr/>
        </p:nvSpPr>
        <p:spPr>
          <a:xfrm>
            <a:off x="301752" y="3628442"/>
            <a:ext cx="4626864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#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test_formulas.py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import formulas</a:t>
            </a:r>
            <a:b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def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test_fibonacci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():</a:t>
            </a:r>
            <a:b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assert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formulas.fibonacci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(1) == 0</a:t>
            </a:r>
            <a:b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assert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formulas.fibonacci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(2) == 1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assert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formulas.fibonacci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(8) == 21</a:t>
            </a:r>
          </a:p>
          <a:p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lvl="2"/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with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pytest.raises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ValueError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):</a:t>
            </a:r>
            <a:b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formulas.fibonacci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(-1)</a:t>
            </a:r>
          </a:p>
          <a:p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78C92-A4B9-5442-93FB-071831E1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31" y="4001294"/>
            <a:ext cx="6993335" cy="19697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566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F786-19D6-6A41-8D64-037040DC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664" y="2358517"/>
            <a:ext cx="10515600" cy="1325563"/>
          </a:xfrm>
        </p:spPr>
        <p:txBody>
          <a:bodyPr/>
          <a:lstStyle/>
          <a:p>
            <a:r>
              <a:rPr lang="en-US" dirty="0"/>
              <a:t>Demo –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322523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655</Words>
  <Application>Microsoft Macintosh PowerPoint</Application>
  <PresentationFormat>Widescreen</PresentationFormat>
  <Paragraphs>85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Andale Mono</vt:lpstr>
      <vt:lpstr>Arial</vt:lpstr>
      <vt:lpstr>Calibri</vt:lpstr>
      <vt:lpstr>Office Theme</vt:lpstr>
      <vt:lpstr>Intro to Unit Testing with pytest</vt:lpstr>
      <vt:lpstr>Outline</vt:lpstr>
      <vt:lpstr>Software Testing…boooo</vt:lpstr>
      <vt:lpstr>Software Testing…yayy!!</vt:lpstr>
      <vt:lpstr>Common Test Lingo</vt:lpstr>
      <vt:lpstr>Unit Testing</vt:lpstr>
      <vt:lpstr>Unit Testing with Python</vt:lpstr>
      <vt:lpstr>First unit test with pytest</vt:lpstr>
      <vt:lpstr>Demo – Improve performance</vt:lpstr>
      <vt:lpstr>Parameterized test with pytest</vt:lpstr>
      <vt:lpstr>Continuous Integration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Process to SMA </dc:title>
  <dc:creator>Chris Moriarty</dc:creator>
  <cp:lastModifiedBy>Chris Moriarty</cp:lastModifiedBy>
  <cp:revision>46</cp:revision>
  <dcterms:created xsi:type="dcterms:W3CDTF">2019-05-10T18:06:00Z</dcterms:created>
  <dcterms:modified xsi:type="dcterms:W3CDTF">2020-07-27T18:05:33Z</dcterms:modified>
</cp:coreProperties>
</file>