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Entity Framework </a:t>
            </a:r>
            <a:r>
              <a:rPr lang="de-DE" dirty="0" err="1" smtClean="0"/>
              <a:t>Migrations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Müller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03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8058" y="2949146"/>
            <a:ext cx="1382125" cy="667265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92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Initialization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 smtClean="0"/>
              <a:t>CreateDatabaseIfNotExists</a:t>
            </a:r>
            <a:endParaRPr lang="de-DE" b="1" dirty="0" smtClean="0"/>
          </a:p>
          <a:p>
            <a:pPr lvl="1"/>
            <a:r>
              <a:rPr lang="de-DE" b="1" dirty="0" smtClean="0"/>
              <a:t>Default</a:t>
            </a:r>
          </a:p>
          <a:p>
            <a:pPr lvl="1"/>
            <a:r>
              <a:rPr lang="de-DE" dirty="0" smtClean="0"/>
              <a:t>Legt eine DB an, wenn keine existiert. </a:t>
            </a:r>
          </a:p>
          <a:p>
            <a:pPr lvl="1"/>
            <a:r>
              <a:rPr lang="de-DE" dirty="0" smtClean="0"/>
              <a:t>Wirft eine </a:t>
            </a:r>
            <a:r>
              <a:rPr lang="de-DE" dirty="0" err="1" smtClean="0"/>
              <a:t>Exception</a:t>
            </a:r>
            <a:r>
              <a:rPr lang="de-DE" dirty="0" smtClean="0"/>
              <a:t> wenn das Model vom tatsächlichen DB Schema abweicht</a:t>
            </a:r>
          </a:p>
          <a:p>
            <a:r>
              <a:rPr lang="de-DE" b="1" dirty="0" err="1" smtClean="0"/>
              <a:t>DropCreateDatabaseIfModelChanges</a:t>
            </a:r>
            <a:endParaRPr lang="de-DE" b="1" dirty="0" smtClean="0"/>
          </a:p>
          <a:p>
            <a:pPr lvl="1"/>
            <a:r>
              <a:rPr lang="de-DE" dirty="0" err="1" smtClean="0"/>
              <a:t>Dropped</a:t>
            </a:r>
            <a:r>
              <a:rPr lang="de-DE" dirty="0" smtClean="0"/>
              <a:t> evtl. existente DB wenn sich das Model geändert hat und legt eine neue an</a:t>
            </a:r>
          </a:p>
          <a:p>
            <a:r>
              <a:rPr lang="de-DE" b="1" dirty="0" err="1" smtClean="0"/>
              <a:t>DropCreateDatabaseAlways</a:t>
            </a:r>
            <a:endParaRPr lang="de-DE" b="1" dirty="0" smtClean="0"/>
          </a:p>
          <a:p>
            <a:pPr lvl="1"/>
            <a:r>
              <a:rPr lang="de-DE" dirty="0" err="1" smtClean="0"/>
              <a:t>Dropped</a:t>
            </a:r>
            <a:r>
              <a:rPr lang="de-DE" dirty="0"/>
              <a:t> </a:t>
            </a:r>
            <a:r>
              <a:rPr lang="de-DE" dirty="0" smtClean="0"/>
              <a:t>die DB immer und legt eine neue an</a:t>
            </a:r>
          </a:p>
          <a:p>
            <a:r>
              <a:rPr lang="de-DE" b="1" dirty="0"/>
              <a:t>Custom DB </a:t>
            </a:r>
            <a:r>
              <a:rPr lang="de-DE" b="1" dirty="0" err="1" smtClean="0"/>
              <a:t>Initializer</a:t>
            </a:r>
            <a:endParaRPr lang="de-DE" b="1" dirty="0" smtClean="0"/>
          </a:p>
          <a:p>
            <a:pPr lvl="1"/>
            <a:r>
              <a:rPr lang="de-DE" dirty="0" smtClean="0"/>
              <a:t>Man kann sich auch seinen eigenen </a:t>
            </a:r>
            <a:r>
              <a:rPr lang="de-DE" dirty="0" err="1" smtClean="0"/>
              <a:t>Initializer</a:t>
            </a:r>
            <a:r>
              <a:rPr lang="de-DE" dirty="0" smtClean="0"/>
              <a:t> 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36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First </a:t>
            </a:r>
            <a:r>
              <a:rPr lang="de-DE" dirty="0" err="1" smtClean="0"/>
              <a:t>vs</a:t>
            </a:r>
            <a:r>
              <a:rPr lang="de-DE" dirty="0" smtClean="0"/>
              <a:t> Model First </a:t>
            </a:r>
            <a:r>
              <a:rPr lang="de-DE" dirty="0" err="1" smtClean="0"/>
              <a:t>vs</a:t>
            </a:r>
            <a:r>
              <a:rPr lang="de-DE" dirty="0" smtClean="0"/>
              <a:t> DB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97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Migrations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26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First </a:t>
            </a:r>
            <a:r>
              <a:rPr lang="de-DE" dirty="0" err="1" smtClean="0"/>
              <a:t>Migrations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250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83</Words>
  <Application>Microsoft Office PowerPoint</Application>
  <PresentationFormat>Breitbild</PresentationFormat>
  <Paragraphs>18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Entity Framework Migrations</vt:lpstr>
      <vt:lpstr>Das Projekt</vt:lpstr>
      <vt:lpstr>DEMO</vt:lpstr>
      <vt:lpstr>Initialization Strategies</vt:lpstr>
      <vt:lpstr>Code First vs Model First vs DB First</vt:lpstr>
      <vt:lpstr>Automated Migrations</vt:lpstr>
      <vt:lpstr>Code First Migrations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Migrations</dc:title>
  <dc:creator>Christian Müller</dc:creator>
  <cp:lastModifiedBy>Christian Müller</cp:lastModifiedBy>
  <cp:revision>2</cp:revision>
  <dcterms:created xsi:type="dcterms:W3CDTF">2015-11-05T08:28:02Z</dcterms:created>
  <dcterms:modified xsi:type="dcterms:W3CDTF">2015-11-05T09:03:21Z</dcterms:modified>
</cp:coreProperties>
</file>