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Entity Framework </a:t>
            </a:r>
            <a:r>
              <a:rPr lang="de-DE" dirty="0" err="1" smtClean="0"/>
              <a:t>Migrations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Müller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03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8058" y="2949146"/>
            <a:ext cx="1382125" cy="667265"/>
          </a:xfr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92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357"/>
          </a:xfrm>
        </p:spPr>
        <p:txBody>
          <a:bodyPr/>
          <a:lstStyle/>
          <a:p>
            <a:r>
              <a:rPr lang="de-DE" dirty="0" err="1" smtClean="0"/>
              <a:t>Initialization</a:t>
            </a:r>
            <a:r>
              <a:rPr lang="de-DE" dirty="0" smtClean="0"/>
              <a:t> </a:t>
            </a:r>
            <a:r>
              <a:rPr lang="de-DE" dirty="0" err="1" smtClean="0"/>
              <a:t>Strategies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8565"/>
            <a:ext cx="8596668" cy="5022808"/>
          </a:xfrm>
        </p:spPr>
        <p:txBody>
          <a:bodyPr>
            <a:normAutofit/>
          </a:bodyPr>
          <a:lstStyle/>
          <a:p>
            <a:r>
              <a:rPr lang="de-DE" b="1" dirty="0" err="1" smtClean="0"/>
              <a:t>CreateDatabaseIfNotExists</a:t>
            </a:r>
            <a:endParaRPr lang="de-DE" b="1" dirty="0" smtClean="0"/>
          </a:p>
          <a:p>
            <a:pPr lvl="1"/>
            <a:r>
              <a:rPr lang="de-DE" sz="1200" b="1" dirty="0" smtClean="0"/>
              <a:t>Default</a:t>
            </a:r>
          </a:p>
          <a:p>
            <a:pPr lvl="1"/>
            <a:r>
              <a:rPr lang="de-DE" sz="1200" dirty="0" smtClean="0"/>
              <a:t>Legt eine DB an, wenn keine existiert. </a:t>
            </a:r>
          </a:p>
          <a:p>
            <a:pPr lvl="1"/>
            <a:r>
              <a:rPr lang="de-DE" sz="1200" dirty="0" smtClean="0"/>
              <a:t>Wirft eine </a:t>
            </a:r>
            <a:r>
              <a:rPr lang="de-DE" sz="1200" dirty="0" err="1" smtClean="0"/>
              <a:t>Exception</a:t>
            </a:r>
            <a:r>
              <a:rPr lang="de-DE" sz="1200" dirty="0" smtClean="0"/>
              <a:t> wenn das Model vom tatsächlichen DB Schema abweicht</a:t>
            </a:r>
          </a:p>
          <a:p>
            <a:r>
              <a:rPr lang="de-DE" b="1" dirty="0" err="1" smtClean="0"/>
              <a:t>DropCreateDatabaseIfModelChanges</a:t>
            </a:r>
            <a:endParaRPr lang="de-DE" b="1" dirty="0" smtClean="0"/>
          </a:p>
          <a:p>
            <a:pPr lvl="1"/>
            <a:r>
              <a:rPr lang="de-DE" sz="1200" dirty="0" err="1" smtClean="0"/>
              <a:t>Dropped</a:t>
            </a:r>
            <a:r>
              <a:rPr lang="de-DE" sz="1200" dirty="0" smtClean="0"/>
              <a:t> evtl. existente DB wenn sich das Model geändert hat und legt eine neue an</a:t>
            </a:r>
          </a:p>
          <a:p>
            <a:r>
              <a:rPr lang="de-DE" b="1" dirty="0" err="1" smtClean="0"/>
              <a:t>DropCreateDatabaseAlways</a:t>
            </a:r>
            <a:endParaRPr lang="de-DE" b="1" dirty="0" smtClean="0"/>
          </a:p>
          <a:p>
            <a:pPr lvl="1"/>
            <a:r>
              <a:rPr lang="de-DE" sz="1200" dirty="0" err="1" smtClean="0"/>
              <a:t>Dropped</a:t>
            </a:r>
            <a:r>
              <a:rPr lang="de-DE" sz="1200" dirty="0"/>
              <a:t> </a:t>
            </a:r>
            <a:r>
              <a:rPr lang="de-DE" sz="1200" dirty="0" smtClean="0"/>
              <a:t>die DB immer und legt eine neue an</a:t>
            </a:r>
          </a:p>
          <a:p>
            <a:r>
              <a:rPr lang="de-DE" b="1" dirty="0"/>
              <a:t>Custom DB </a:t>
            </a:r>
            <a:r>
              <a:rPr lang="de-DE" b="1" dirty="0" err="1" smtClean="0"/>
              <a:t>Initializer</a:t>
            </a:r>
            <a:endParaRPr lang="de-DE" sz="1200" b="1" dirty="0" smtClean="0"/>
          </a:p>
          <a:p>
            <a:pPr lvl="1"/>
            <a:r>
              <a:rPr lang="de-DE" sz="1200" dirty="0" smtClean="0"/>
              <a:t>Man kann sich auch seinen eigenen </a:t>
            </a:r>
            <a:r>
              <a:rPr lang="de-DE" sz="1200" dirty="0" err="1" smtClean="0"/>
              <a:t>Initializer</a:t>
            </a:r>
            <a:r>
              <a:rPr lang="de-DE" sz="1200" dirty="0" smtClean="0"/>
              <a:t> schreiben</a:t>
            </a:r>
          </a:p>
          <a:p>
            <a:r>
              <a:rPr lang="de-DE" sz="1600" b="1" dirty="0" err="1" smtClean="0"/>
              <a:t>MigrateDatabaseToLatestVersion</a:t>
            </a:r>
            <a:endParaRPr lang="de-DE" sz="1600" dirty="0" smtClean="0"/>
          </a:p>
          <a:p>
            <a:pPr lvl="1"/>
            <a:r>
              <a:rPr lang="de-DE" sz="1200" dirty="0" smtClean="0"/>
              <a:t>Migriert die Datenbank immer auf das neuste Model. (</a:t>
            </a:r>
            <a:r>
              <a:rPr lang="de-DE" sz="1200" dirty="0" err="1" smtClean="0"/>
              <a:t>Automatic</a:t>
            </a:r>
            <a:r>
              <a:rPr lang="de-DE" sz="1200" dirty="0" smtClean="0"/>
              <a:t> Migration)</a:t>
            </a:r>
          </a:p>
          <a:p>
            <a:r>
              <a:rPr lang="de-DE" b="1" dirty="0" smtClean="0"/>
              <a:t>Initialisierung abschalten</a:t>
            </a:r>
            <a:endParaRPr lang="de-DE" sz="1200" b="1" dirty="0" smtClean="0"/>
          </a:p>
          <a:p>
            <a:pPr lvl="1"/>
            <a:r>
              <a:rPr lang="de-DE" sz="1200" dirty="0" err="1" smtClean="0"/>
              <a:t>Database.SetInitializer</a:t>
            </a:r>
            <a:r>
              <a:rPr lang="de-DE" sz="1200" dirty="0" smtClean="0"/>
              <a:t>&lt;</a:t>
            </a:r>
            <a:r>
              <a:rPr lang="de-DE" sz="1200" dirty="0" err="1" smtClean="0"/>
              <a:t>YourContext</a:t>
            </a:r>
            <a:r>
              <a:rPr lang="de-DE" sz="1200" dirty="0" smtClean="0"/>
              <a:t>&gt;(null);</a:t>
            </a:r>
          </a:p>
        </p:txBody>
      </p:sp>
    </p:spTree>
    <p:extLst>
      <p:ext uri="{BB962C8B-B14F-4D97-AF65-F5344CB8AC3E}">
        <p14:creationId xmlns:p14="http://schemas.microsoft.com/office/powerpoint/2010/main" val="236236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First </a:t>
            </a:r>
            <a:r>
              <a:rPr lang="de-DE" dirty="0" err="1" smtClean="0"/>
              <a:t>vs</a:t>
            </a:r>
            <a:r>
              <a:rPr lang="de-DE" dirty="0" smtClean="0"/>
              <a:t> Model First </a:t>
            </a:r>
            <a:r>
              <a:rPr lang="de-DE" dirty="0" err="1" smtClean="0"/>
              <a:t>vs</a:t>
            </a:r>
            <a:r>
              <a:rPr lang="de-DE" dirty="0" smtClean="0"/>
              <a:t> DB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Code First</a:t>
            </a:r>
          </a:p>
          <a:p>
            <a:pPr lvl="1"/>
            <a:r>
              <a:rPr lang="de-DE" dirty="0" smtClean="0"/>
              <a:t>Domain </a:t>
            </a:r>
            <a:r>
              <a:rPr lang="de-DE" dirty="0" err="1" smtClean="0"/>
              <a:t>centric</a:t>
            </a:r>
            <a:r>
              <a:rPr lang="de-DE" dirty="0" smtClean="0"/>
              <a:t> (DDD)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 lvl="1"/>
            <a:r>
              <a:rPr lang="de-DE" dirty="0" smtClean="0"/>
              <a:t>Domänenklassen zuerst, dann die Datenbank</a:t>
            </a:r>
          </a:p>
          <a:p>
            <a:r>
              <a:rPr lang="de-DE" dirty="0" smtClean="0"/>
              <a:t>Model First</a:t>
            </a:r>
          </a:p>
          <a:p>
            <a:pPr lvl="1"/>
            <a:r>
              <a:rPr lang="de-DE" dirty="0" smtClean="0"/>
              <a:t>Entitäten, Beziehungen und Vererbung mittels EDMX Designer</a:t>
            </a:r>
            <a:endParaRPr lang="de-DE" dirty="0"/>
          </a:p>
          <a:p>
            <a:r>
              <a:rPr lang="de-DE" dirty="0" smtClean="0"/>
              <a:t>Database First</a:t>
            </a:r>
          </a:p>
          <a:p>
            <a:pPr lvl="1"/>
            <a:r>
              <a:rPr lang="de-DE" dirty="0" smtClean="0"/>
              <a:t>Wenn es schon eine Datenbank gibt</a:t>
            </a:r>
          </a:p>
        </p:txBody>
      </p:sp>
    </p:spTree>
    <p:extLst>
      <p:ext uri="{BB962C8B-B14F-4D97-AF65-F5344CB8AC3E}">
        <p14:creationId xmlns:p14="http://schemas.microsoft.com/office/powerpoint/2010/main" val="164297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Automated</a:t>
            </a:r>
            <a:r>
              <a:rPr lang="de-DE" dirty="0" smtClean="0"/>
              <a:t> </a:t>
            </a:r>
            <a:r>
              <a:rPr lang="de-DE" dirty="0" err="1" smtClean="0"/>
              <a:t>Migrations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Wird per „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r>
              <a:rPr lang="de-DE" dirty="0" smtClean="0"/>
              <a:t>“ aktiviert (einmalig)</a:t>
            </a:r>
          </a:p>
          <a:p>
            <a:r>
              <a:rPr lang="de-DE" dirty="0" smtClean="0"/>
              <a:t>Erzeugt ein </a:t>
            </a:r>
            <a:r>
              <a:rPr lang="de-DE" dirty="0" err="1" smtClean="0"/>
              <a:t>config</a:t>
            </a:r>
            <a:r>
              <a:rPr lang="de-DE" dirty="0" smtClean="0"/>
              <a:t>-file (mit </a:t>
            </a:r>
            <a:r>
              <a:rPr lang="de-DE" dirty="0" err="1" smtClean="0"/>
              <a:t>AutomaticMigrationsEnabled</a:t>
            </a:r>
            <a:r>
              <a:rPr lang="de-DE" dirty="0" smtClean="0"/>
              <a:t> = </a:t>
            </a:r>
            <a:r>
              <a:rPr lang="de-DE" dirty="0" err="1" smtClean="0"/>
              <a:t>true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smtClean="0"/>
              <a:t>Migriert die Datenbank automatisch auf den neusten Stand wenn sich das Model geändert hat</a:t>
            </a:r>
          </a:p>
          <a:p>
            <a:r>
              <a:rPr lang="de-DE" dirty="0" smtClean="0"/>
              <a:t>! Entfernen von z.B. Feldern führt zu „</a:t>
            </a:r>
            <a:r>
              <a:rPr lang="de-DE" dirty="0" err="1" smtClean="0"/>
              <a:t>AutomaticDataLossExceptions</a:t>
            </a:r>
            <a:r>
              <a:rPr lang="de-DE" dirty="0" smtClean="0"/>
              <a:t>“</a:t>
            </a:r>
          </a:p>
          <a:p>
            <a:r>
              <a:rPr lang="de-DE" dirty="0" err="1" smtClean="0"/>
              <a:t>AutomaticDataLossExceptions</a:t>
            </a:r>
            <a:r>
              <a:rPr lang="de-DE" dirty="0" smtClean="0"/>
              <a:t> können per </a:t>
            </a:r>
            <a:r>
              <a:rPr lang="de-DE" dirty="0" err="1" smtClean="0"/>
              <a:t>config</a:t>
            </a:r>
            <a:r>
              <a:rPr lang="de-DE" dirty="0" smtClean="0"/>
              <a:t>-file behandelt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426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</a:t>
            </a:r>
            <a:r>
              <a:rPr lang="de-DE" dirty="0" err="1" smtClean="0"/>
              <a:t>Based</a:t>
            </a:r>
            <a:r>
              <a:rPr lang="de-DE" dirty="0"/>
              <a:t> </a:t>
            </a:r>
            <a:r>
              <a:rPr lang="de-DE" dirty="0" err="1" smtClean="0"/>
              <a:t>Migrations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Aktivierung per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enable-migrations</a:t>
            </a:r>
            <a:r>
              <a:rPr lang="de-DE" dirty="0" smtClean="0"/>
              <a:t> </a:t>
            </a:r>
            <a:r>
              <a:rPr lang="de-DE" dirty="0" smtClean="0"/>
              <a:t>in der </a:t>
            </a:r>
            <a:r>
              <a:rPr lang="de-DE" dirty="0" smtClean="0"/>
              <a:t>„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r>
              <a:rPr lang="de-DE" dirty="0" smtClean="0"/>
              <a:t>“ </a:t>
            </a:r>
          </a:p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08250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197</Words>
  <Application>Microsoft Office PowerPoint</Application>
  <PresentationFormat>Breitbild</PresentationFormat>
  <Paragraphs>36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Consolas</vt:lpstr>
      <vt:lpstr>Trebuchet MS</vt:lpstr>
      <vt:lpstr>Wingdings 3</vt:lpstr>
      <vt:lpstr>Facette</vt:lpstr>
      <vt:lpstr>Entity Framework Migrations</vt:lpstr>
      <vt:lpstr>Das Projekt</vt:lpstr>
      <vt:lpstr>DEMO</vt:lpstr>
      <vt:lpstr>Initialization Strategies</vt:lpstr>
      <vt:lpstr>Code First vs Model First vs DB First</vt:lpstr>
      <vt:lpstr>Automated Migrations</vt:lpstr>
      <vt:lpstr>Code Based Migrations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Migrations</dc:title>
  <dc:creator>Christian Müller</dc:creator>
  <cp:lastModifiedBy>Christian Müller</cp:lastModifiedBy>
  <cp:revision>6</cp:revision>
  <dcterms:created xsi:type="dcterms:W3CDTF">2015-11-05T08:28:02Z</dcterms:created>
  <dcterms:modified xsi:type="dcterms:W3CDTF">2015-11-06T08:37:10Z</dcterms:modified>
</cp:coreProperties>
</file>