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353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dirty="0" smtClean="0"/>
              <a:t>Final Project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5597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8264" y="344488"/>
            <a:ext cx="8229600" cy="1143000"/>
          </a:xfrm>
        </p:spPr>
        <p:txBody>
          <a:bodyPr/>
          <a:lstStyle/>
          <a:p>
            <a:r>
              <a:rPr lang="en-US" dirty="0" smtClean="0"/>
              <a:t>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2997" y="2542259"/>
            <a:ext cx="5273675" cy="32670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Alexander </a:t>
            </a:r>
            <a:r>
              <a:rPr lang="en-US" dirty="0" err="1" smtClean="0">
                <a:solidFill>
                  <a:schemeClr val="bg1"/>
                </a:solidFill>
              </a:rPr>
              <a:t>Vissa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Christopher Mukherjee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Karim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Kaidbey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Cheng Cheng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7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Diagram showing connections between all sections of the </a:t>
            </a:r>
            <a:r>
              <a:rPr lang="en-US" dirty="0" err="1" smtClean="0"/>
              <a:t>Starline</a:t>
            </a:r>
            <a:r>
              <a:rPr lang="en-US" dirty="0" smtClean="0"/>
              <a:t> hospital database</a:t>
            </a:r>
          </a:p>
          <a:p>
            <a:r>
              <a:rPr lang="en-US" dirty="0" smtClean="0"/>
              <a:t>Color-coded for easy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spi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94"/>
            <a:ext cx="9144000" cy="63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integrated PHP website with SQL queries</a:t>
            </a:r>
          </a:p>
          <a:p>
            <a:r>
              <a:rPr lang="en-US" dirty="0" smtClean="0"/>
              <a:t>Connects to server and displays information using views for increased security</a:t>
            </a:r>
          </a:p>
          <a:p>
            <a:r>
              <a:rPr lang="en-US" dirty="0" smtClean="0"/>
              <a:t>Login with varied access levels</a:t>
            </a:r>
          </a:p>
          <a:p>
            <a:r>
              <a:rPr lang="en-US" dirty="0" smtClean="0"/>
              <a:t>Editing of database table data allowed with proper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0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4238" y="1885541"/>
            <a:ext cx="8594083" cy="2377882"/>
          </a:xfrm>
        </p:spPr>
        <p:txBody>
          <a:bodyPr/>
          <a:lstStyle/>
          <a:p>
            <a:r>
              <a:rPr lang="en-US" sz="5600" dirty="0" smtClean="0"/>
              <a:t>Thank you!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575952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</TotalTime>
  <Words>74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COMP 353 Databases</vt:lpstr>
      <vt:lpstr>Contributors</vt:lpstr>
      <vt:lpstr>Part 1: DIAGRAM</vt:lpstr>
      <vt:lpstr>PowerPoint Presentation</vt:lpstr>
      <vt:lpstr>Part 2: WEBSITE</vt:lpstr>
      <vt:lpstr>Thank you!</vt:lpstr>
    </vt:vector>
  </TitlesOfParts>
  <Company>Trendex Information Systems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353 Databases</dc:title>
  <dc:creator>Christopher Mukherjee</dc:creator>
  <cp:lastModifiedBy>Christopher Mukherjee</cp:lastModifiedBy>
  <cp:revision>2</cp:revision>
  <dcterms:created xsi:type="dcterms:W3CDTF">2013-08-23T19:44:42Z</dcterms:created>
  <dcterms:modified xsi:type="dcterms:W3CDTF">2013-08-23T20:00:09Z</dcterms:modified>
</cp:coreProperties>
</file>