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7"/>
  </p:notesMasterIdLst>
  <p:sldIdLst>
    <p:sldId id="256" r:id="rId2"/>
    <p:sldId id="261" r:id="rId3"/>
    <p:sldId id="257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DF0C9-B6B3-4E32-BBBC-1AAF884BB291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35268-B7A0-40A1-9693-9641AD72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8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EBC-D663-4D79-9B0F-2025408D4697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10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4CDC-EE23-4A97-ACDC-0EE137AAFE4E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3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99A9-A915-432E-9DE7-54EABEE01F4A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8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F9D344-A4AA-4F4C-9245-6E8F2F53074A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https://github.com/StoneyJackson/git-ccscne-2016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97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E287-0B7A-42EA-863F-9CF5D29988C6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https://github.com/StoneyJackson/git-ccscne-2016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06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C4B0-F0A3-4BA6-9507-67FC2EED8A98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1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7F82-8054-4214-84B5-500EF282A2AF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4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1060-26A9-4D3C-AEE4-A1EF515FF4C6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08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758D-CBF8-489A-AB85-AC8A24295DB2}" type="datetime1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3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D89-78FE-4F8E-B0B3-EB7C5E9E02FC}" type="datetime1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3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7E50-62A1-453F-B018-13F3A0FBDACC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1D3B-4121-4660-9F6B-57C8E95B1064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7E2B5A-9A4E-410A-AC2D-EDE989808C4A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https://github.com/StoneyJackson/git-ccscne-2016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53800" y="6562725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8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833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creativecommons.org/licenses/by-sa/4.0/" TargetMode="External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foss2serv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Foundations for a Common Workflow to Contribute to HFOSS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8119" y="4301791"/>
            <a:ext cx="6053070" cy="1068700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7300" dirty="0" smtClean="0"/>
              <a:t>Darci Burdge</a:t>
            </a:r>
          </a:p>
          <a:p>
            <a:pPr algn="ctr"/>
            <a:r>
              <a:rPr lang="en-US" sz="7300" dirty="0" smtClean="0"/>
              <a:t>Stoney Jackson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https://github.com/StoneyJackson/git-ccscne-2016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 and 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1433544"/>
            <a:ext cx="10753725" cy="4564622"/>
          </a:xfrm>
        </p:spPr>
        <p:txBody>
          <a:bodyPr/>
          <a:lstStyle/>
          <a:p>
            <a:r>
              <a:rPr lang="en-US" dirty="0"/>
              <a:t>Acknowledgement</a:t>
            </a:r>
          </a:p>
          <a:p>
            <a:pPr lvl="1"/>
            <a:r>
              <a:rPr lang="en-US" sz="1800" dirty="0"/>
              <a:t>This material is based on work supported by the National Science Foundation under Grant Nos. DUE-1225708, DUE-1225738, DUE-1225688, </a:t>
            </a:r>
            <a:r>
              <a:rPr lang="en-US" sz="1800" dirty="0" smtClean="0"/>
              <a:t>DUE-1525039, </a:t>
            </a:r>
            <a:r>
              <a:rPr lang="en-US" sz="1800" dirty="0"/>
              <a:t>DUE-1524898, and DUE-1524877. Any opinions, findings and conclusions or recommendations expressed in this material are those of the author(s) and do not necessarily reflect the views of the National Science Foundation (NSF).</a:t>
            </a:r>
            <a:endParaRPr lang="en-US" sz="1800" dirty="0" smtClean="0"/>
          </a:p>
          <a:p>
            <a:r>
              <a:rPr lang="en-US" dirty="0" smtClean="0"/>
              <a:t>Copyright </a:t>
            </a:r>
            <a:r>
              <a:rPr lang="en-US" dirty="0" smtClean="0"/>
              <a:t>and Licensing</a:t>
            </a:r>
          </a:p>
          <a:p>
            <a:pPr lvl="1"/>
            <a:r>
              <a:rPr lang="en-US" sz="1800" dirty="0"/>
              <a:t>This work is copyrighted by the authors</a:t>
            </a:r>
          </a:p>
          <a:p>
            <a:pPr lvl="1"/>
            <a:r>
              <a:rPr lang="en-US" sz="1800" dirty="0"/>
              <a:t>This work is licensed under a Creative </a:t>
            </a:r>
            <a:r>
              <a:rPr lang="en-US" sz="1800" dirty="0" smtClean="0"/>
              <a:t>Commons Attribution-</a:t>
            </a:r>
            <a:r>
              <a:rPr lang="en-US" sz="1800" dirty="0" err="1" smtClean="0"/>
              <a:t>ShareAlike</a:t>
            </a:r>
            <a:r>
              <a:rPr lang="en-US" sz="1800" dirty="0" smtClean="0"/>
              <a:t> 4.0 International License </a:t>
            </a:r>
            <a:r>
              <a:rPr lang="en-US" sz="1800" dirty="0">
                <a:hlinkClick r:id="rId3"/>
              </a:rPr>
              <a:t>http://creativecommons.org/licenses/by-sa/4.0/</a:t>
            </a:r>
            <a:endParaRPr lang="en-US" sz="1800" dirty="0"/>
          </a:p>
        </p:txBody>
      </p:sp>
      <p:pic>
        <p:nvPicPr>
          <p:cNvPr id="7" name="Picture 11" descr="NCC 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274" y="4624977"/>
            <a:ext cx="14763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5470" y="5408464"/>
            <a:ext cx="3315342" cy="72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Drexe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21833" y="4821837"/>
            <a:ext cx="3104325" cy="13131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316" y="466636"/>
            <a:ext cx="1352411" cy="1360558"/>
          </a:xfrm>
          <a:prstGeom prst="rect">
            <a:avLst/>
          </a:prstGeom>
        </p:spPr>
      </p:pic>
      <p:pic>
        <p:nvPicPr>
          <p:cNvPr id="1026" name="Picture 2" descr="http://www.muhlenberg.edu/media/kdmedia/images/header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91" y="4442976"/>
            <a:ext cx="42386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24" y="735057"/>
            <a:ext cx="10515600" cy="132556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</a:t>
            </a:r>
            <a:r>
              <a:rPr lang="en-US" dirty="0" err="1" smtClean="0"/>
              <a:t>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824" y="2163650"/>
            <a:ext cx="9022815" cy="330307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1730"/>
            <a:ext cx="10515600" cy="132556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7293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is a version control system</a:t>
            </a:r>
          </a:p>
          <a:p>
            <a:r>
              <a:rPr lang="en-US" sz="3600" dirty="0" smtClean="0"/>
              <a:t>It allows you to keep track of changes to a set of files over time</a:t>
            </a:r>
          </a:p>
          <a:p>
            <a:r>
              <a:rPr lang="en-US" sz="3600" dirty="0" smtClean="0"/>
              <a:t>You can also revert back to the previous state of a file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foss2serve.org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https://github.com/StoneyJackson/git-ccscne-2016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4458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4896</TotalTime>
  <Words>170</Words>
  <Application>Microsoft Office PowerPoint</Application>
  <PresentationFormat>Widescreen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Foundations for a Common Workflow to Contribute to HFOSS</vt:lpstr>
      <vt:lpstr>Acknowledgement and Licensing</vt:lpstr>
      <vt:lpstr>What is Git?</vt:lpstr>
      <vt:lpstr>What is Git?</vt:lpstr>
      <vt:lpstr>Resources</vt:lpstr>
    </vt:vector>
  </TitlesOfParts>
  <Company>Nassau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Git</dc:title>
  <dc:creator>Darci Burdge</dc:creator>
  <cp:lastModifiedBy>Darci Burdge</cp:lastModifiedBy>
  <cp:revision>26</cp:revision>
  <dcterms:created xsi:type="dcterms:W3CDTF">2016-04-21T21:29:33Z</dcterms:created>
  <dcterms:modified xsi:type="dcterms:W3CDTF">2016-04-29T13:18:38Z</dcterms:modified>
</cp:coreProperties>
</file>