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422cffd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422cffd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422cffd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0422cff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b6cb0f2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0b6cb0f2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422cffd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422cffd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422cffd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422cffd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422cffd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422cffd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b6cb0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b6cb0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422cffd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422cffd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b6cb0f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0b6cb0f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422cffd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0422cffd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b6cb0f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b6cb0f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422cffd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422cffd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79" name="Google Shape;179;p22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81" name="Google Shape;181;p22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183" name="Google Shape;183;p22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185" name="Google Shape;185;p22"/>
          <p:cNvSpPr/>
          <p:nvPr/>
        </p:nvSpPr>
        <p:spPr>
          <a:xfrm>
            <a:off x="6142050" y="0"/>
            <a:ext cx="2474700" cy="1271100"/>
          </a:xfrm>
          <a:prstGeom prst="cloudCallout">
            <a:avLst>
              <a:gd fmla="val -133080" name="adj1"/>
              <a:gd fmla="val 2447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6855225" y="21990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view comment analysis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calculations are right, so it should be D. 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673200" y="3841150"/>
            <a:ext cx="77976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036500" y="4251063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7389500" y="4311975"/>
            <a:ext cx="6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OK</a:t>
            </a:r>
            <a:endParaRPr sz="2400"/>
          </a:p>
        </p:txBody>
      </p:sp>
      <p:sp>
        <p:nvSpPr>
          <p:cNvPr id="191" name="Google Shape;191;p22"/>
          <p:cNvSpPr txBox="1"/>
          <p:nvPr/>
        </p:nvSpPr>
        <p:spPr>
          <a:xfrm>
            <a:off x="874675" y="384595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: message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97" name="Google Shape;197;p23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99" name="Google Shape;199;p23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201" name="Google Shape;201;p23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203" name="Google Shape;203;p23"/>
          <p:cNvSpPr/>
          <p:nvPr/>
        </p:nvSpPr>
        <p:spPr>
          <a:xfrm>
            <a:off x="6142050" y="0"/>
            <a:ext cx="2474700" cy="1271100"/>
          </a:xfrm>
          <a:prstGeom prst="cloudCallout">
            <a:avLst>
              <a:gd fmla="val 48388" name="adj1"/>
              <a:gd fmla="val 3341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6702150" y="21990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click OK to clear message 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calculations are right, so it should be D. 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73200" y="3841150"/>
            <a:ext cx="77976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036500" y="4251063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7389500" y="4311975"/>
            <a:ext cx="6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OK</a:t>
            </a:r>
            <a:endParaRPr sz="2400"/>
          </a:p>
        </p:txBody>
      </p:sp>
      <p:sp>
        <p:nvSpPr>
          <p:cNvPr id="209" name="Google Shape;209;p23"/>
          <p:cNvSpPr txBox="1"/>
          <p:nvPr/>
        </p:nvSpPr>
        <p:spPr>
          <a:xfrm>
            <a:off x="874675" y="384595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message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215" name="Google Shape;215;p24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217" name="Google Shape;217;p24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219" name="Google Shape;219;p24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221" name="Google Shape;221;p24"/>
          <p:cNvSpPr/>
          <p:nvPr/>
        </p:nvSpPr>
        <p:spPr>
          <a:xfrm>
            <a:off x="6142050" y="0"/>
            <a:ext cx="2474700" cy="1271100"/>
          </a:xfrm>
          <a:prstGeom prst="cloudCallout">
            <a:avLst>
              <a:gd fmla="val 26145" name="adj1"/>
              <a:gd fmla="val 1847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6702150" y="21990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click Cancel to clear message 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calculations are right, so it should be 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229" name="Google Shape;229;p25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231" name="Google Shape;231;p25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233" name="Google Shape;233;p25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235" name="Google Shape;235;p25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-134133" name="adj1"/>
              <a:gd fmla="val 1307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748100" y="35155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enters comment to be analyzed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61" name="Google Shape;61;p14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63" name="Google Shape;63;p14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65" name="Google Shape;65;p14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67" name="Google Shape;67;p14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-134133" name="adj1"/>
              <a:gd fmla="val 1307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748100" y="35155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enters comment to be analyzed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74" name="Google Shape;74;p15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76" name="Google Shape;76;p15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78" name="Google Shape;78;p15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80" name="Google Shape;80;p15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5883" name="adj1"/>
              <a:gd fmla="val 1731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750800" y="459400"/>
            <a:ext cx="14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cancel if desired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calculations are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88" name="Google Shape;88;p16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90" name="Google Shape;90;p16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92" name="Google Shape;92;p16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94" name="Google Shape;94;p16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-134133" name="adj1"/>
              <a:gd fmla="val 1307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748100" y="35155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enters comment to be analyzed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01" name="Google Shape;101;p17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03" name="Google Shape;103;p17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105" name="Google Shape;105;p17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107" name="Google Shape;107;p17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-49424" name="adj1"/>
              <a:gd fmla="val 1741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6862850" y="272650"/>
            <a:ext cx="12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Send to </a:t>
            </a:r>
            <a:r>
              <a:rPr lang="en"/>
              <a:t>analyze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4354365d!$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15" name="Google Shape;115;p18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17" name="Google Shape;117;p18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119" name="Google Shape;119;p18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121" name="Google Shape;121;p18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-203240" name="adj1"/>
              <a:gd fmla="val 2290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862850" y="272650"/>
            <a:ext cx="126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 if something is wrong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4354365d!$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73200" y="3841150"/>
            <a:ext cx="77976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036500" y="4251063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389500" y="4311975"/>
            <a:ext cx="6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OK</a:t>
            </a:r>
            <a:endParaRPr sz="2400"/>
          </a:p>
        </p:txBody>
      </p:sp>
      <p:sp>
        <p:nvSpPr>
          <p:cNvPr id="127" name="Google Shape;127;p18"/>
          <p:cNvSpPr txBox="1"/>
          <p:nvPr/>
        </p:nvSpPr>
        <p:spPr>
          <a:xfrm>
            <a:off x="874675" y="384595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Error: message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33" name="Google Shape;133;p19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35" name="Google Shape;135;p19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137" name="Google Shape;137;p19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139" name="Google Shape;139;p19"/>
          <p:cNvSpPr/>
          <p:nvPr/>
        </p:nvSpPr>
        <p:spPr>
          <a:xfrm>
            <a:off x="6142050" y="0"/>
            <a:ext cx="2474700" cy="1271100"/>
          </a:xfrm>
          <a:prstGeom prst="cloudCallout">
            <a:avLst>
              <a:gd fmla="val 47333" name="adj1"/>
              <a:gd fmla="val 3310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6868275" y="21990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OK to clear error message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4354365d!$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73200" y="3841150"/>
            <a:ext cx="77976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036500" y="4251063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7389500" y="4311975"/>
            <a:ext cx="6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OK</a:t>
            </a:r>
            <a:endParaRPr sz="2400"/>
          </a:p>
        </p:txBody>
      </p:sp>
      <p:sp>
        <p:nvSpPr>
          <p:cNvPr id="145" name="Google Shape;145;p19"/>
          <p:cNvSpPr txBox="1"/>
          <p:nvPr/>
        </p:nvSpPr>
        <p:spPr>
          <a:xfrm>
            <a:off x="874675" y="384595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Error: message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51" name="Google Shape;151;p20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53" name="Google Shape;153;p20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155" name="Google Shape;155;p20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157" name="Google Shape;157;p20"/>
          <p:cNvSpPr/>
          <p:nvPr/>
        </p:nvSpPr>
        <p:spPr>
          <a:xfrm>
            <a:off x="6142050" y="0"/>
            <a:ext cx="2474700" cy="1271100"/>
          </a:xfrm>
          <a:prstGeom prst="cloudCallout">
            <a:avLst>
              <a:gd fmla="val 37435" name="adj1"/>
              <a:gd fmla="val 193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6868275" y="219900"/>
            <a:ext cx="14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Cancel to enter new message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4354365d!$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2441850" y="480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Welcome to Floop!</a:t>
            </a:r>
            <a:endParaRPr sz="3020"/>
          </a:p>
        </p:txBody>
      </p:sp>
      <p:sp>
        <p:nvSpPr>
          <p:cNvPr id="165" name="Google Shape;165;p21"/>
          <p:cNvSpPr/>
          <p:nvPr/>
        </p:nvSpPr>
        <p:spPr>
          <a:xfrm>
            <a:off x="673200" y="1627063"/>
            <a:ext cx="7797600" cy="12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659425" y="1149450"/>
            <a:ext cx="43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enter a comment</a:t>
            </a:r>
            <a:endParaRPr sz="2000"/>
          </a:p>
        </p:txBody>
      </p:sp>
      <p:sp>
        <p:nvSpPr>
          <p:cNvPr id="167" name="Google Shape;167;p21"/>
          <p:cNvSpPr/>
          <p:nvPr/>
        </p:nvSpPr>
        <p:spPr>
          <a:xfrm>
            <a:off x="70365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7118900" y="2901438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Cancel</a:t>
            </a:r>
            <a:endParaRPr sz="2400"/>
          </a:p>
        </p:txBody>
      </p:sp>
      <p:sp>
        <p:nvSpPr>
          <p:cNvPr id="169" name="Google Shape;169;p21"/>
          <p:cNvSpPr/>
          <p:nvPr/>
        </p:nvSpPr>
        <p:spPr>
          <a:xfrm>
            <a:off x="5602200" y="2840538"/>
            <a:ext cx="14343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791700" y="2901438"/>
            <a:ext cx="9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Send</a:t>
            </a:r>
            <a:endParaRPr sz="2400"/>
          </a:p>
        </p:txBody>
      </p:sp>
      <p:sp>
        <p:nvSpPr>
          <p:cNvPr id="171" name="Google Shape;171;p21"/>
          <p:cNvSpPr/>
          <p:nvPr/>
        </p:nvSpPr>
        <p:spPr>
          <a:xfrm>
            <a:off x="6259550" y="160450"/>
            <a:ext cx="2474700" cy="1271100"/>
          </a:xfrm>
          <a:prstGeom prst="cloudCallout">
            <a:avLst>
              <a:gd fmla="val -47059" name="adj1"/>
              <a:gd fmla="val 1750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6750800" y="272650"/>
            <a:ext cx="149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have comment analyzed by clicking Send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800650" y="1758975"/>
            <a:ext cx="4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calculations are right, so it should be 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