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EDEB2-E909-4495-A790-46ABB8F862D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211EA-C990-476F-B274-0C99CC205FD4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6A255C41-87A2-447E-A699-60486ED87B22}" type="parTrans" cxnId="{EB8E4B47-6459-49C1-8039-B1607F03E06E}">
      <dgm:prSet/>
      <dgm:spPr/>
      <dgm:t>
        <a:bodyPr/>
        <a:lstStyle/>
        <a:p>
          <a:endParaRPr lang="en-US"/>
        </a:p>
      </dgm:t>
    </dgm:pt>
    <dgm:pt modelId="{27498392-F25E-4D77-A536-7C4E611A03D7}" type="sibTrans" cxnId="{EB8E4B47-6459-49C1-8039-B1607F03E06E}">
      <dgm:prSet/>
      <dgm:spPr/>
      <dgm:t>
        <a:bodyPr/>
        <a:lstStyle/>
        <a:p>
          <a:endParaRPr lang="en-US"/>
        </a:p>
      </dgm:t>
    </dgm:pt>
    <dgm:pt modelId="{0200F55B-3045-46DA-B7E3-060D46FB0B0A}">
      <dgm:prSet phldrT="[Text]"/>
      <dgm:spPr/>
      <dgm:t>
        <a:bodyPr/>
        <a:lstStyle/>
        <a:p>
          <a:r>
            <a:rPr lang="en-US" dirty="0" smtClean="0"/>
            <a:t>Set</a:t>
          </a:r>
          <a:r>
            <a:rPr lang="en-US" baseline="0" dirty="0" smtClean="0"/>
            <a:t> up Source Control (</a:t>
          </a:r>
          <a:r>
            <a:rPr lang="en-US" baseline="0" dirty="0" err="1" smtClean="0"/>
            <a:t>Git</a:t>
          </a:r>
          <a:r>
            <a:rPr lang="en-US" baseline="0" dirty="0" smtClean="0"/>
            <a:t>)</a:t>
          </a:r>
          <a:endParaRPr lang="en-US" dirty="0"/>
        </a:p>
      </dgm:t>
    </dgm:pt>
    <dgm:pt modelId="{081CD3DD-35D7-4D08-AFA8-4275E84C4A81}" type="parTrans" cxnId="{56E7297C-D4A0-49B1-AC1D-407A5F1235BD}">
      <dgm:prSet/>
      <dgm:spPr/>
      <dgm:t>
        <a:bodyPr/>
        <a:lstStyle/>
        <a:p>
          <a:endParaRPr lang="en-US"/>
        </a:p>
      </dgm:t>
    </dgm:pt>
    <dgm:pt modelId="{3F6F09D3-EFF0-4E53-B85B-5D145912A1DE}" type="sibTrans" cxnId="{56E7297C-D4A0-49B1-AC1D-407A5F1235BD}">
      <dgm:prSet/>
      <dgm:spPr/>
      <dgm:t>
        <a:bodyPr/>
        <a:lstStyle/>
        <a:p>
          <a:endParaRPr lang="en-US"/>
        </a:p>
      </dgm:t>
    </dgm:pt>
    <dgm:pt modelId="{F411A687-74EF-4831-8400-E87807770015}">
      <dgm:prSet phldrT="[Text]"/>
      <dgm:spPr/>
      <dgm:t>
        <a:bodyPr/>
        <a:lstStyle/>
        <a:p>
          <a:r>
            <a:rPr lang="en-US" dirty="0" smtClean="0"/>
            <a:t>Divide tasks among team</a:t>
          </a:r>
          <a:endParaRPr lang="en-US" dirty="0"/>
        </a:p>
      </dgm:t>
    </dgm:pt>
    <dgm:pt modelId="{B67EED09-5800-4255-8669-B1D61FF50B4E}" type="parTrans" cxnId="{B31D7D54-B378-4060-A9FF-11B66FEC8EC8}">
      <dgm:prSet/>
      <dgm:spPr/>
      <dgm:t>
        <a:bodyPr/>
        <a:lstStyle/>
        <a:p>
          <a:endParaRPr lang="en-US"/>
        </a:p>
      </dgm:t>
    </dgm:pt>
    <dgm:pt modelId="{8A0D3510-B4C1-4EF6-B4C5-F0CE8E87C0E8}" type="sibTrans" cxnId="{B31D7D54-B378-4060-A9FF-11B66FEC8EC8}">
      <dgm:prSet/>
      <dgm:spPr/>
      <dgm:t>
        <a:bodyPr/>
        <a:lstStyle/>
        <a:p>
          <a:endParaRPr lang="en-US"/>
        </a:p>
      </dgm:t>
    </dgm:pt>
    <dgm:pt modelId="{F6C88FC5-A84B-48B5-B808-13F732398DA8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00150EC3-88C9-4F87-B3EC-E3C9140786AF}" type="parTrans" cxnId="{77484FC9-F403-434F-96A2-25AF1E75F728}">
      <dgm:prSet/>
      <dgm:spPr/>
      <dgm:t>
        <a:bodyPr/>
        <a:lstStyle/>
        <a:p>
          <a:endParaRPr lang="en-US"/>
        </a:p>
      </dgm:t>
    </dgm:pt>
    <dgm:pt modelId="{ED23AD8B-F044-42ED-BC75-382867A36E83}" type="sibTrans" cxnId="{77484FC9-F403-434F-96A2-25AF1E75F728}">
      <dgm:prSet/>
      <dgm:spPr/>
      <dgm:t>
        <a:bodyPr/>
        <a:lstStyle/>
        <a:p>
          <a:endParaRPr lang="en-US"/>
        </a:p>
      </dgm:t>
    </dgm:pt>
    <dgm:pt modelId="{FB9DB3BC-ACC2-4A62-9F52-C0B1DCAD05D6}">
      <dgm:prSet phldrT="[Text]"/>
      <dgm:spPr/>
      <dgm:t>
        <a:bodyPr/>
        <a:lstStyle/>
        <a:p>
          <a:r>
            <a:rPr lang="en-US" dirty="0" smtClean="0"/>
            <a:t>Begin developing components</a:t>
          </a:r>
          <a:endParaRPr lang="en-US" dirty="0"/>
        </a:p>
      </dgm:t>
    </dgm:pt>
    <dgm:pt modelId="{708268BF-2EBD-45C9-87D5-8D46EE9C7E56}" type="parTrans" cxnId="{D53B99C5-0A78-43A3-9113-788B995EC5FA}">
      <dgm:prSet/>
      <dgm:spPr/>
      <dgm:t>
        <a:bodyPr/>
        <a:lstStyle/>
        <a:p>
          <a:endParaRPr lang="en-US"/>
        </a:p>
      </dgm:t>
    </dgm:pt>
    <dgm:pt modelId="{964C59B1-5950-4ADB-A5D0-E36A9946666D}" type="sibTrans" cxnId="{D53B99C5-0A78-43A3-9113-788B995EC5FA}">
      <dgm:prSet/>
      <dgm:spPr/>
      <dgm:t>
        <a:bodyPr/>
        <a:lstStyle/>
        <a:p>
          <a:endParaRPr lang="en-US"/>
        </a:p>
      </dgm:t>
    </dgm:pt>
    <dgm:pt modelId="{3EBB7722-D65F-4649-A28C-1979CD7BB48B}">
      <dgm:prSet phldrT="[Text]"/>
      <dgm:spPr/>
      <dgm:t>
        <a:bodyPr/>
        <a:lstStyle/>
        <a:p>
          <a:r>
            <a:rPr lang="en-US" dirty="0" smtClean="0"/>
            <a:t>Routinely ensure cohesion of modules</a:t>
          </a:r>
          <a:endParaRPr lang="en-US" dirty="0"/>
        </a:p>
      </dgm:t>
    </dgm:pt>
    <dgm:pt modelId="{44A30FDD-E2E3-4B04-8100-D0EFD744A0A4}" type="parTrans" cxnId="{95EC901A-143B-4AB3-8463-EC91B8B72A98}">
      <dgm:prSet/>
      <dgm:spPr/>
      <dgm:t>
        <a:bodyPr/>
        <a:lstStyle/>
        <a:p>
          <a:endParaRPr lang="en-US"/>
        </a:p>
      </dgm:t>
    </dgm:pt>
    <dgm:pt modelId="{99E88014-8773-42BA-BC94-CABD16C66AF8}" type="sibTrans" cxnId="{95EC901A-143B-4AB3-8463-EC91B8B72A98}">
      <dgm:prSet/>
      <dgm:spPr/>
      <dgm:t>
        <a:bodyPr/>
        <a:lstStyle/>
        <a:p>
          <a:endParaRPr lang="en-US"/>
        </a:p>
      </dgm:t>
    </dgm:pt>
    <dgm:pt modelId="{C3E91BF3-774A-44C2-96BC-AAC286E6943F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5633FE0-8A9C-4571-A8A4-662611105E3B}" type="parTrans" cxnId="{BBB42169-66A4-4E37-8BBC-D372E9DBBDC0}">
      <dgm:prSet/>
      <dgm:spPr/>
      <dgm:t>
        <a:bodyPr/>
        <a:lstStyle/>
        <a:p>
          <a:endParaRPr lang="en-US"/>
        </a:p>
      </dgm:t>
    </dgm:pt>
    <dgm:pt modelId="{654F778C-8E6E-482F-8478-1FF099DC25C4}" type="sibTrans" cxnId="{BBB42169-66A4-4E37-8BBC-D372E9DBBDC0}">
      <dgm:prSet/>
      <dgm:spPr/>
      <dgm:t>
        <a:bodyPr/>
        <a:lstStyle/>
        <a:p>
          <a:endParaRPr lang="en-US"/>
        </a:p>
      </dgm:t>
    </dgm:pt>
    <dgm:pt modelId="{2C30B1C4-9AB8-4C0C-A457-493D3EB72EE6}">
      <dgm:prSet phldrT="[Text]"/>
      <dgm:spPr/>
      <dgm:t>
        <a:bodyPr/>
        <a:lstStyle/>
        <a:p>
          <a:r>
            <a:rPr lang="en-US" dirty="0" smtClean="0"/>
            <a:t>Exhaustively test final product for issues and bugs</a:t>
          </a:r>
          <a:endParaRPr lang="en-US" dirty="0"/>
        </a:p>
      </dgm:t>
    </dgm:pt>
    <dgm:pt modelId="{FA89326C-FD87-4459-96AF-192B4AA67911}" type="parTrans" cxnId="{1AF42302-4463-4994-91A1-9EE388BE935C}">
      <dgm:prSet/>
      <dgm:spPr/>
      <dgm:t>
        <a:bodyPr/>
        <a:lstStyle/>
        <a:p>
          <a:endParaRPr lang="en-US"/>
        </a:p>
      </dgm:t>
    </dgm:pt>
    <dgm:pt modelId="{CFBDBC00-1CE5-4B06-AAED-52BFFEFF9E67}" type="sibTrans" cxnId="{1AF42302-4463-4994-91A1-9EE388BE935C}">
      <dgm:prSet/>
      <dgm:spPr/>
      <dgm:t>
        <a:bodyPr/>
        <a:lstStyle/>
        <a:p>
          <a:endParaRPr lang="en-US"/>
        </a:p>
      </dgm:t>
    </dgm:pt>
    <dgm:pt modelId="{39813497-2C14-4916-9A88-7E5386E37E5C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130914CF-77B4-4FA1-8336-5991B7B3AA45}" type="parTrans" cxnId="{47A74B54-697D-4B0C-BEE5-0715A01CE3B8}">
      <dgm:prSet/>
      <dgm:spPr/>
      <dgm:t>
        <a:bodyPr/>
        <a:lstStyle/>
        <a:p>
          <a:endParaRPr lang="en-US"/>
        </a:p>
      </dgm:t>
    </dgm:pt>
    <dgm:pt modelId="{9FEB5C3A-B455-42D1-9DFC-C4C00BF451BE}" type="sibTrans" cxnId="{47A74B54-697D-4B0C-BEE5-0715A01CE3B8}">
      <dgm:prSet/>
      <dgm:spPr/>
      <dgm:t>
        <a:bodyPr/>
        <a:lstStyle/>
        <a:p>
          <a:endParaRPr lang="en-US"/>
        </a:p>
      </dgm:t>
    </dgm:pt>
    <dgm:pt modelId="{78EEF5E4-2C75-4A34-9782-0ADA62948FC3}" type="pres">
      <dgm:prSet presAssocID="{A85EDEB2-E909-4495-A790-46ABB8F862D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BC375-0FC0-4CC8-A512-A27AA6B6AD7F}" type="pres">
      <dgm:prSet presAssocID="{32F211EA-C990-476F-B274-0C99CC205FD4}" presName="composite" presStyleCnt="0"/>
      <dgm:spPr/>
    </dgm:pt>
    <dgm:pt modelId="{9EB0F49D-416C-421C-99E2-9C1C76DFFF63}" type="pres">
      <dgm:prSet presAssocID="{32F211EA-C990-476F-B274-0C99CC205FD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B3673-6671-46FE-ADC3-231CAF981FDF}" type="pres">
      <dgm:prSet presAssocID="{32F211EA-C990-476F-B274-0C99CC205FD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45574-E15D-4B42-A068-8DA5946E86AE}" type="pres">
      <dgm:prSet presAssocID="{27498392-F25E-4D77-A536-7C4E611A03D7}" presName="sp" presStyleCnt="0"/>
      <dgm:spPr/>
    </dgm:pt>
    <dgm:pt modelId="{62103937-F13D-4FCA-B62A-015812111C53}" type="pres">
      <dgm:prSet presAssocID="{F6C88FC5-A84B-48B5-B808-13F732398DA8}" presName="composite" presStyleCnt="0"/>
      <dgm:spPr/>
    </dgm:pt>
    <dgm:pt modelId="{45B2660E-62A1-4439-9149-767F64657CF1}" type="pres">
      <dgm:prSet presAssocID="{F6C88FC5-A84B-48B5-B808-13F732398DA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F2610-A94E-4280-9C47-C07843A7FBA4}" type="pres">
      <dgm:prSet presAssocID="{F6C88FC5-A84B-48B5-B808-13F732398DA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FA415-6825-4F3A-B7F9-F29CCE99DB86}" type="pres">
      <dgm:prSet presAssocID="{ED23AD8B-F044-42ED-BC75-382867A36E83}" presName="sp" presStyleCnt="0"/>
      <dgm:spPr/>
    </dgm:pt>
    <dgm:pt modelId="{185886C4-3932-4A04-B29E-F4CD16A0AB20}" type="pres">
      <dgm:prSet presAssocID="{C3E91BF3-774A-44C2-96BC-AAC286E6943F}" presName="composite" presStyleCnt="0"/>
      <dgm:spPr/>
    </dgm:pt>
    <dgm:pt modelId="{BB97FBE2-733D-4136-A6F7-3BAD04EFCC8D}" type="pres">
      <dgm:prSet presAssocID="{C3E91BF3-774A-44C2-96BC-AAC286E6943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21C86-C939-490E-8BE5-5A8AC98D758F}" type="pres">
      <dgm:prSet presAssocID="{C3E91BF3-774A-44C2-96BC-AAC286E6943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B3310-3BB5-4DA1-BA30-D85C01A1635D}" type="presOf" srcId="{2C30B1C4-9AB8-4C0C-A457-493D3EB72EE6}" destId="{DE621C86-C939-490E-8BE5-5A8AC98D758F}" srcOrd="0" destOrd="0" presId="urn:microsoft.com/office/officeart/2005/8/layout/chevron2"/>
    <dgm:cxn modelId="{95EC901A-143B-4AB3-8463-EC91B8B72A98}" srcId="{F6C88FC5-A84B-48B5-B808-13F732398DA8}" destId="{3EBB7722-D65F-4649-A28C-1979CD7BB48B}" srcOrd="1" destOrd="0" parTransId="{44A30FDD-E2E3-4B04-8100-D0EFD744A0A4}" sibTransId="{99E88014-8773-42BA-BC94-CABD16C66AF8}"/>
    <dgm:cxn modelId="{6000D3D1-CF74-4108-A8B3-5481AE730C9D}" type="presOf" srcId="{F6C88FC5-A84B-48B5-B808-13F732398DA8}" destId="{45B2660E-62A1-4439-9149-767F64657CF1}" srcOrd="0" destOrd="0" presId="urn:microsoft.com/office/officeart/2005/8/layout/chevron2"/>
    <dgm:cxn modelId="{0330BC84-48AA-4343-88BD-24752B60E2AF}" type="presOf" srcId="{F411A687-74EF-4831-8400-E87807770015}" destId="{065B3673-6671-46FE-ADC3-231CAF981FDF}" srcOrd="0" destOrd="1" presId="urn:microsoft.com/office/officeart/2005/8/layout/chevron2"/>
    <dgm:cxn modelId="{1AF42302-4463-4994-91A1-9EE388BE935C}" srcId="{C3E91BF3-774A-44C2-96BC-AAC286E6943F}" destId="{2C30B1C4-9AB8-4C0C-A457-493D3EB72EE6}" srcOrd="0" destOrd="0" parTransId="{FA89326C-FD87-4459-96AF-192B4AA67911}" sibTransId="{CFBDBC00-1CE5-4B06-AAED-52BFFEFF9E67}"/>
    <dgm:cxn modelId="{182123E4-DC6B-418D-91D5-492B79B618D9}" type="presOf" srcId="{0200F55B-3045-46DA-B7E3-060D46FB0B0A}" destId="{065B3673-6671-46FE-ADC3-231CAF981FDF}" srcOrd="0" destOrd="0" presId="urn:microsoft.com/office/officeart/2005/8/layout/chevron2"/>
    <dgm:cxn modelId="{2A2BBE54-1B48-45C1-860C-09D1B7F357FC}" type="presOf" srcId="{39813497-2C14-4916-9A88-7E5386E37E5C}" destId="{DE621C86-C939-490E-8BE5-5A8AC98D758F}" srcOrd="0" destOrd="1" presId="urn:microsoft.com/office/officeart/2005/8/layout/chevron2"/>
    <dgm:cxn modelId="{D53B99C5-0A78-43A3-9113-788B995EC5FA}" srcId="{F6C88FC5-A84B-48B5-B808-13F732398DA8}" destId="{FB9DB3BC-ACC2-4A62-9F52-C0B1DCAD05D6}" srcOrd="0" destOrd="0" parTransId="{708268BF-2EBD-45C9-87D5-8D46EE9C7E56}" sibTransId="{964C59B1-5950-4ADB-A5D0-E36A9946666D}"/>
    <dgm:cxn modelId="{ECAD8085-7CE4-47D9-9D69-434EE06219A1}" type="presOf" srcId="{32F211EA-C990-476F-B274-0C99CC205FD4}" destId="{9EB0F49D-416C-421C-99E2-9C1C76DFFF63}" srcOrd="0" destOrd="0" presId="urn:microsoft.com/office/officeart/2005/8/layout/chevron2"/>
    <dgm:cxn modelId="{56E7297C-D4A0-49B1-AC1D-407A5F1235BD}" srcId="{32F211EA-C990-476F-B274-0C99CC205FD4}" destId="{0200F55B-3045-46DA-B7E3-060D46FB0B0A}" srcOrd="0" destOrd="0" parTransId="{081CD3DD-35D7-4D08-AFA8-4275E84C4A81}" sibTransId="{3F6F09D3-EFF0-4E53-B85B-5D145912A1DE}"/>
    <dgm:cxn modelId="{B31D7D54-B378-4060-A9FF-11B66FEC8EC8}" srcId="{32F211EA-C990-476F-B274-0C99CC205FD4}" destId="{F411A687-74EF-4831-8400-E87807770015}" srcOrd="1" destOrd="0" parTransId="{B67EED09-5800-4255-8669-B1D61FF50B4E}" sibTransId="{8A0D3510-B4C1-4EF6-B4C5-F0CE8E87C0E8}"/>
    <dgm:cxn modelId="{77484FC9-F403-434F-96A2-25AF1E75F728}" srcId="{A85EDEB2-E909-4495-A790-46ABB8F862DC}" destId="{F6C88FC5-A84B-48B5-B808-13F732398DA8}" srcOrd="1" destOrd="0" parTransId="{00150EC3-88C9-4F87-B3EC-E3C9140786AF}" sibTransId="{ED23AD8B-F044-42ED-BC75-382867A36E83}"/>
    <dgm:cxn modelId="{FFEC2A57-73B8-4B45-BDD2-9F5F2293BA79}" type="presOf" srcId="{C3E91BF3-774A-44C2-96BC-AAC286E6943F}" destId="{BB97FBE2-733D-4136-A6F7-3BAD04EFCC8D}" srcOrd="0" destOrd="0" presId="urn:microsoft.com/office/officeart/2005/8/layout/chevron2"/>
    <dgm:cxn modelId="{EB8E4B47-6459-49C1-8039-B1607F03E06E}" srcId="{A85EDEB2-E909-4495-A790-46ABB8F862DC}" destId="{32F211EA-C990-476F-B274-0C99CC205FD4}" srcOrd="0" destOrd="0" parTransId="{6A255C41-87A2-447E-A699-60486ED87B22}" sibTransId="{27498392-F25E-4D77-A536-7C4E611A03D7}"/>
    <dgm:cxn modelId="{FBFD5F36-27FC-45D5-B7D5-DE7613B9A071}" type="presOf" srcId="{FB9DB3BC-ACC2-4A62-9F52-C0B1DCAD05D6}" destId="{FC4F2610-A94E-4280-9C47-C07843A7FBA4}" srcOrd="0" destOrd="0" presId="urn:microsoft.com/office/officeart/2005/8/layout/chevron2"/>
    <dgm:cxn modelId="{C45C6006-7B9F-483E-A5A6-A3332F0EE104}" type="presOf" srcId="{A85EDEB2-E909-4495-A790-46ABB8F862DC}" destId="{78EEF5E4-2C75-4A34-9782-0ADA62948FC3}" srcOrd="0" destOrd="0" presId="urn:microsoft.com/office/officeart/2005/8/layout/chevron2"/>
    <dgm:cxn modelId="{47A74B54-697D-4B0C-BEE5-0715A01CE3B8}" srcId="{C3E91BF3-774A-44C2-96BC-AAC286E6943F}" destId="{39813497-2C14-4916-9A88-7E5386E37E5C}" srcOrd="1" destOrd="0" parTransId="{130914CF-77B4-4FA1-8336-5991B7B3AA45}" sibTransId="{9FEB5C3A-B455-42D1-9DFC-C4C00BF451BE}"/>
    <dgm:cxn modelId="{BBB42169-66A4-4E37-8BBC-D372E9DBBDC0}" srcId="{A85EDEB2-E909-4495-A790-46ABB8F862DC}" destId="{C3E91BF3-774A-44C2-96BC-AAC286E6943F}" srcOrd="2" destOrd="0" parTransId="{F5633FE0-8A9C-4571-A8A4-662611105E3B}" sibTransId="{654F778C-8E6E-482F-8478-1FF099DC25C4}"/>
    <dgm:cxn modelId="{0BAD0CC1-CCD7-4CE5-9BDE-20D77FEA473F}" type="presOf" srcId="{3EBB7722-D65F-4649-A28C-1979CD7BB48B}" destId="{FC4F2610-A94E-4280-9C47-C07843A7FBA4}" srcOrd="0" destOrd="1" presId="urn:microsoft.com/office/officeart/2005/8/layout/chevron2"/>
    <dgm:cxn modelId="{FE413303-CD96-4CCB-829F-0AFE5C6002B0}" type="presParOf" srcId="{78EEF5E4-2C75-4A34-9782-0ADA62948FC3}" destId="{53BBC375-0FC0-4CC8-A512-A27AA6B6AD7F}" srcOrd="0" destOrd="0" presId="urn:microsoft.com/office/officeart/2005/8/layout/chevron2"/>
    <dgm:cxn modelId="{AE1DE366-2AC8-4720-9D03-C37E2FEFEE00}" type="presParOf" srcId="{53BBC375-0FC0-4CC8-A512-A27AA6B6AD7F}" destId="{9EB0F49D-416C-421C-99E2-9C1C76DFFF63}" srcOrd="0" destOrd="0" presId="urn:microsoft.com/office/officeart/2005/8/layout/chevron2"/>
    <dgm:cxn modelId="{D71882CD-C2E7-44F6-A065-006E3B610DF4}" type="presParOf" srcId="{53BBC375-0FC0-4CC8-A512-A27AA6B6AD7F}" destId="{065B3673-6671-46FE-ADC3-231CAF981FDF}" srcOrd="1" destOrd="0" presId="urn:microsoft.com/office/officeart/2005/8/layout/chevron2"/>
    <dgm:cxn modelId="{7CC0E64D-72BB-4AEB-A0BF-1C289A6BFEE6}" type="presParOf" srcId="{78EEF5E4-2C75-4A34-9782-0ADA62948FC3}" destId="{13645574-E15D-4B42-A068-8DA5946E86AE}" srcOrd="1" destOrd="0" presId="urn:microsoft.com/office/officeart/2005/8/layout/chevron2"/>
    <dgm:cxn modelId="{459CACCA-81B9-4A60-A659-2BF80E22DAA0}" type="presParOf" srcId="{78EEF5E4-2C75-4A34-9782-0ADA62948FC3}" destId="{62103937-F13D-4FCA-B62A-015812111C53}" srcOrd="2" destOrd="0" presId="urn:microsoft.com/office/officeart/2005/8/layout/chevron2"/>
    <dgm:cxn modelId="{561FBB41-22AC-47F5-9A18-8E47F1D63192}" type="presParOf" srcId="{62103937-F13D-4FCA-B62A-015812111C53}" destId="{45B2660E-62A1-4439-9149-767F64657CF1}" srcOrd="0" destOrd="0" presId="urn:microsoft.com/office/officeart/2005/8/layout/chevron2"/>
    <dgm:cxn modelId="{2F8EB7A9-3C79-4BF0-802D-61BD9C2B27BA}" type="presParOf" srcId="{62103937-F13D-4FCA-B62A-015812111C53}" destId="{FC4F2610-A94E-4280-9C47-C07843A7FBA4}" srcOrd="1" destOrd="0" presId="urn:microsoft.com/office/officeart/2005/8/layout/chevron2"/>
    <dgm:cxn modelId="{14788174-8D26-437B-B132-F3B8A1BCC409}" type="presParOf" srcId="{78EEF5E4-2C75-4A34-9782-0ADA62948FC3}" destId="{DD8FA415-6825-4F3A-B7F9-F29CCE99DB86}" srcOrd="3" destOrd="0" presId="urn:microsoft.com/office/officeart/2005/8/layout/chevron2"/>
    <dgm:cxn modelId="{CC0D5274-867B-4D95-AB58-1C4948DAAEA0}" type="presParOf" srcId="{78EEF5E4-2C75-4A34-9782-0ADA62948FC3}" destId="{185886C4-3932-4A04-B29E-F4CD16A0AB20}" srcOrd="4" destOrd="0" presId="urn:microsoft.com/office/officeart/2005/8/layout/chevron2"/>
    <dgm:cxn modelId="{38624E66-DB13-4DA5-9F8B-9C2ED668CA88}" type="presParOf" srcId="{185886C4-3932-4A04-B29E-F4CD16A0AB20}" destId="{BB97FBE2-733D-4136-A6F7-3BAD04EFCC8D}" srcOrd="0" destOrd="0" presId="urn:microsoft.com/office/officeart/2005/8/layout/chevron2"/>
    <dgm:cxn modelId="{E5DC2D83-6B20-4CFF-9912-FD6C0C76504F}" type="presParOf" srcId="{185886C4-3932-4A04-B29E-F4CD16A0AB20}" destId="{DE621C86-C939-490E-8BE5-5A8AC98D758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F49D-416C-421C-99E2-9C1C76DFFF63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Planning</a:t>
          </a:r>
          <a:endParaRPr lang="en-US" sz="2600" kern="1200" dirty="0"/>
        </a:p>
      </dsp:txBody>
      <dsp:txXfrm rot="-5400000">
        <a:off x="1" y="573596"/>
        <a:ext cx="1146297" cy="491270"/>
      </dsp:txXfrm>
    </dsp:sp>
    <dsp:sp modelId="{065B3673-6671-46FE-ADC3-231CAF981FDF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Set</a:t>
          </a:r>
          <a:r>
            <a:rPr lang="en-US" sz="2600" kern="1200" baseline="0" dirty="0" smtClean="0"/>
            <a:t> up Source Control (</a:t>
          </a:r>
          <a:r>
            <a:rPr lang="en-US" sz="2600" kern="1200" baseline="0" dirty="0" err="1" smtClean="0"/>
            <a:t>Git</a:t>
          </a:r>
          <a:r>
            <a:rPr lang="en-US" sz="2600" kern="1200" baseline="0" dirty="0" smtClean="0"/>
            <a:t>)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Divide tasks among team</a:t>
          </a:r>
          <a:endParaRPr lang="en-US" sz="2600" kern="1200" dirty="0"/>
        </a:p>
      </dsp:txBody>
      <dsp:txXfrm rot="-5400000">
        <a:off x="1146298" y="52408"/>
        <a:ext cx="7031341" cy="960496"/>
      </dsp:txXfrm>
    </dsp:sp>
    <dsp:sp modelId="{45B2660E-62A1-4439-9149-767F64657CF1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Develop</a:t>
          </a:r>
          <a:endParaRPr lang="en-US" sz="2600" kern="1200" dirty="0"/>
        </a:p>
      </dsp:txBody>
      <dsp:txXfrm rot="-5400000">
        <a:off x="1" y="2017346"/>
        <a:ext cx="1146297" cy="491270"/>
      </dsp:txXfrm>
    </dsp:sp>
    <dsp:sp modelId="{FC4F2610-A94E-4280-9C47-C07843A7FBA4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Begin developing components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Routinely ensure cohesion of modules</a:t>
          </a:r>
          <a:endParaRPr lang="en-US" sz="2600" kern="1200" dirty="0"/>
        </a:p>
      </dsp:txBody>
      <dsp:txXfrm rot="-5400000">
        <a:off x="1146298" y="1496158"/>
        <a:ext cx="7031341" cy="960496"/>
      </dsp:txXfrm>
    </dsp:sp>
    <dsp:sp modelId="{BB97FBE2-733D-4136-A6F7-3BAD04EFCC8D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 rot="-5400000">
        <a:off x="1" y="3461096"/>
        <a:ext cx="1146297" cy="491270"/>
      </dsp:txXfrm>
    </dsp:sp>
    <dsp:sp modelId="{DE621C86-C939-490E-8BE5-5A8AC98D758F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Exhaustively test final product for issues and bugs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Release</a:t>
          </a:r>
          <a:endParaRPr lang="en-US" sz="26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1CBFD2A-3BD2-4D34-A064-B7366967BA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FE31D77-7610-4A47-899C-94B83C95EA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CobraSketch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4525963"/>
          </a:xfrm>
        </p:spPr>
        <p:txBody>
          <a:bodyPr/>
          <a:lstStyle/>
          <a:p>
            <a:r>
              <a:rPr lang="en-US" dirty="0" smtClean="0"/>
              <a:t>Approval Sought</a:t>
            </a:r>
          </a:p>
          <a:p>
            <a:pPr lvl="1"/>
            <a:r>
              <a:rPr lang="en-US" dirty="0" smtClean="0"/>
              <a:t>Project seems like a good idea.</a:t>
            </a:r>
          </a:p>
          <a:p>
            <a:r>
              <a:rPr lang="en-US" dirty="0" smtClean="0"/>
              <a:t>System Objectives</a:t>
            </a:r>
          </a:p>
          <a:p>
            <a:pPr lvl="1"/>
            <a:r>
              <a:rPr lang="en-US" dirty="0" smtClean="0"/>
              <a:t>Study Objective: Learn Python</a:t>
            </a:r>
            <a:r>
              <a:rPr lang="en-US" dirty="0"/>
              <a:t> </a:t>
            </a:r>
            <a:r>
              <a:rPr lang="en-US" dirty="0" smtClean="0"/>
              <a:t>and OpenGL</a:t>
            </a:r>
          </a:p>
          <a:p>
            <a:pPr lvl="1"/>
            <a:r>
              <a:rPr lang="en-US" dirty="0" smtClean="0"/>
              <a:t>Intended Usage: Sketching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We were told to do this project by our professor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/>
          <a:lstStyle/>
          <a:p>
            <a:r>
              <a:rPr lang="en-US" dirty="0" smtClean="0"/>
              <a:t>Present Situation</a:t>
            </a:r>
          </a:p>
          <a:p>
            <a:pPr lvl="1"/>
            <a:r>
              <a:rPr lang="en-US" dirty="0" smtClean="0"/>
              <a:t>Operations: Development</a:t>
            </a:r>
          </a:p>
          <a:p>
            <a:pPr lvl="1"/>
            <a:r>
              <a:rPr lang="en-US" dirty="0" smtClean="0"/>
              <a:t>Environment: Python w/</a:t>
            </a:r>
            <a:r>
              <a:rPr lang="en-US" dirty="0" err="1" smtClean="0"/>
              <a:t>Pyglet</a:t>
            </a:r>
            <a:r>
              <a:rPr lang="en-US" dirty="0" smtClean="0"/>
              <a:t> and </a:t>
            </a:r>
            <a:r>
              <a:rPr lang="en-US" dirty="0" err="1" smtClean="0"/>
              <a:t>Kytten</a:t>
            </a:r>
            <a:endParaRPr lang="en-US" dirty="0" smtClean="0"/>
          </a:p>
          <a:p>
            <a:pPr lvl="1"/>
            <a:r>
              <a:rPr lang="en-US" dirty="0" smtClean="0"/>
              <a:t>Functions: See System. Specs</a:t>
            </a:r>
          </a:p>
          <a:p>
            <a:r>
              <a:rPr lang="en-US" dirty="0" smtClean="0"/>
              <a:t>Problem/Improvement Areas</a:t>
            </a:r>
          </a:p>
          <a:p>
            <a:pPr lvl="1"/>
            <a:r>
              <a:rPr lang="en-US" dirty="0" smtClean="0"/>
              <a:t>Communication and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7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Benefits</a:t>
            </a:r>
          </a:p>
          <a:p>
            <a:r>
              <a:rPr lang="en-US" dirty="0" smtClean="0"/>
              <a:t>Tangible</a:t>
            </a:r>
          </a:p>
          <a:p>
            <a:pPr lvl="1"/>
            <a:r>
              <a:rPr lang="en-US" dirty="0" smtClean="0"/>
              <a:t>Ha! Funny.</a:t>
            </a:r>
          </a:p>
          <a:p>
            <a:r>
              <a:rPr lang="en-US" dirty="0"/>
              <a:t>Intangible</a:t>
            </a:r>
          </a:p>
          <a:p>
            <a:pPr lvl="1"/>
            <a:r>
              <a:rPr lang="en-US" dirty="0"/>
              <a:t>We learn how to use OpenGL (</a:t>
            </a:r>
            <a:r>
              <a:rPr lang="en-US" dirty="0" err="1"/>
              <a:t>Pyglet</a:t>
            </a:r>
            <a:r>
              <a:rPr lang="en-US" dirty="0"/>
              <a:t>), Python, and </a:t>
            </a:r>
            <a:r>
              <a:rPr lang="en-US" dirty="0" err="1"/>
              <a:t>Kytten</a:t>
            </a:r>
            <a:r>
              <a:rPr lang="en-US" dirty="0"/>
              <a:t> (GUI)</a:t>
            </a:r>
          </a:p>
          <a:p>
            <a:pPr lvl="1"/>
            <a:r>
              <a:rPr lang="en-US" dirty="0"/>
              <a:t>We pass the class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Cost-Benefit Analysis</a:t>
            </a:r>
          </a:p>
          <a:p>
            <a:r>
              <a:rPr lang="en-US" dirty="0" smtClean="0"/>
              <a:t>Cost: $0</a:t>
            </a:r>
          </a:p>
          <a:p>
            <a:r>
              <a:rPr lang="en-US" dirty="0" smtClean="0"/>
              <a:t>Funding </a:t>
            </a:r>
            <a:r>
              <a:rPr lang="en-US" dirty="0" err="1" smtClean="0"/>
              <a:t>Req</a:t>
            </a:r>
            <a:r>
              <a:rPr lang="en-US" dirty="0" smtClean="0"/>
              <a:t>: $0.</a:t>
            </a:r>
          </a:p>
          <a:p>
            <a:r>
              <a:rPr lang="en-US" dirty="0" smtClean="0"/>
              <a:t>Profit: (ERR, DIV/0)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7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0606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532873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1553</TotalTime>
  <Words>142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Feasibility Study</vt:lpstr>
      <vt:lpstr>Management Summary</vt:lpstr>
      <vt:lpstr>Management Study</vt:lpstr>
      <vt:lpstr>Implementation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</dc:title>
  <dc:creator>rDarge</dc:creator>
  <cp:lastModifiedBy>rDarge</cp:lastModifiedBy>
  <cp:revision>6</cp:revision>
  <dcterms:created xsi:type="dcterms:W3CDTF">2012-10-25T19:54:15Z</dcterms:created>
  <dcterms:modified xsi:type="dcterms:W3CDTF">2012-11-06T21:41:53Z</dcterms:modified>
</cp:coreProperties>
</file>