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E1C21F-6E40-4F0E-85C0-A2F10329278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965BCF1-A1AF-4ED0-AF70-0172D85DB3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C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obra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Sketching Program Requirements</a:t>
            </a:r>
          </a:p>
          <a:p>
            <a:endParaRPr lang="en-US" dirty="0"/>
          </a:p>
          <a:p>
            <a:r>
              <a:rPr lang="en-US" dirty="0"/>
              <a:t>Ryan </a:t>
            </a:r>
            <a:r>
              <a:rPr lang="en-US" dirty="0" err="1"/>
              <a:t>Darge</a:t>
            </a:r>
            <a:r>
              <a:rPr lang="en-US" dirty="0"/>
              <a:t>, Chris </a:t>
            </a:r>
            <a:r>
              <a:rPr lang="en-US" dirty="0" err="1"/>
              <a:t>Neveu</a:t>
            </a:r>
            <a:r>
              <a:rPr lang="en-US" dirty="0"/>
              <a:t>, Collin </a:t>
            </a:r>
            <a:r>
              <a:rPr lang="en-US" dirty="0" err="1"/>
              <a:t>Mcaloon</a:t>
            </a:r>
            <a:r>
              <a:rPr lang="en-US" dirty="0"/>
              <a:t>, Andrew Sheldon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7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Chris G.</a:t>
            </a:r>
          </a:p>
          <a:p>
            <a:pPr lvl="1"/>
            <a:r>
              <a:rPr lang="en-US" dirty="0" smtClean="0"/>
              <a:t>Simple Interface</a:t>
            </a:r>
          </a:p>
          <a:p>
            <a:pPr lvl="1"/>
            <a:r>
              <a:rPr lang="en-US" dirty="0" smtClean="0"/>
              <a:t>Support for Layered Sketches</a:t>
            </a:r>
          </a:p>
          <a:p>
            <a:pPr lvl="1"/>
            <a:r>
              <a:rPr lang="en-US" dirty="0" smtClean="0"/>
              <a:t>Infinite Undo Stack</a:t>
            </a:r>
          </a:p>
          <a:p>
            <a:pPr lvl="1"/>
            <a:r>
              <a:rPr lang="en-US" dirty="0" smtClean="0"/>
              <a:t>Selective Undo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Jerry</a:t>
            </a:r>
          </a:p>
          <a:p>
            <a:pPr lvl="1"/>
            <a:r>
              <a:rPr lang="en-US" dirty="0" smtClean="0"/>
              <a:t>Erasing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Variable Shading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7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Kristen</a:t>
            </a:r>
          </a:p>
          <a:p>
            <a:pPr lvl="1"/>
            <a:r>
              <a:rPr lang="en-US" dirty="0" smtClean="0"/>
              <a:t>Mimic Texture</a:t>
            </a:r>
          </a:p>
          <a:p>
            <a:pPr lvl="1"/>
            <a:r>
              <a:rPr lang="en-US" dirty="0" smtClean="0"/>
              <a:t>Variable Shading</a:t>
            </a:r>
          </a:p>
          <a:p>
            <a:pPr lvl="1"/>
            <a:r>
              <a:rPr lang="en-US" dirty="0" smtClean="0"/>
              <a:t>Simple Interface</a:t>
            </a:r>
          </a:p>
          <a:p>
            <a:pPr lvl="1"/>
            <a:r>
              <a:rPr lang="en-US" dirty="0" smtClean="0"/>
              <a:t>Change Brush Size</a:t>
            </a:r>
            <a:endParaRPr lang="en-US" dirty="0"/>
          </a:p>
        </p:txBody>
      </p:sp>
      <p:pic>
        <p:nvPicPr>
          <p:cNvPr id="1026" name="Picture 2" descr="C:\Users\rDarge\AppData\Local\Microsoft\Windows\Temporary Internet Files\Content.IE5\6IG6YMRG\MP900438675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2239963"/>
            <a:ext cx="2865047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1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Requirements</a:t>
            </a:r>
          </a:p>
          <a:p>
            <a:pPr lvl="1"/>
            <a:r>
              <a:rPr lang="en-US" dirty="0" smtClean="0"/>
              <a:t>Different thickness/shading brushes</a:t>
            </a:r>
          </a:p>
          <a:p>
            <a:pPr lvl="1"/>
            <a:r>
              <a:rPr lang="en-US" dirty="0" smtClean="0"/>
              <a:t>Saving/Loading</a:t>
            </a:r>
          </a:p>
          <a:p>
            <a:pPr lvl="1"/>
            <a:r>
              <a:rPr lang="en-US" dirty="0" smtClean="0"/>
              <a:t>Infinitely Resizable Canvas</a:t>
            </a:r>
          </a:p>
          <a:p>
            <a:r>
              <a:rPr lang="en-US" dirty="0" smtClean="0"/>
              <a:t>History/Undo Features</a:t>
            </a:r>
          </a:p>
          <a:p>
            <a:pPr lvl="1"/>
            <a:r>
              <a:rPr lang="en-US" dirty="0" smtClean="0"/>
              <a:t>Selective Undo</a:t>
            </a:r>
          </a:p>
          <a:p>
            <a:pPr lvl="1"/>
            <a:r>
              <a:rPr lang="en-US" dirty="0" smtClean="0"/>
              <a:t>Infinite Undo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</a:p>
          <a:p>
            <a:pPr lvl="1"/>
            <a:r>
              <a:rPr lang="en-US" dirty="0" smtClean="0"/>
              <a:t>Multiple layers with toggling visibility</a:t>
            </a:r>
          </a:p>
          <a:p>
            <a:r>
              <a:rPr lang="en-US" dirty="0" smtClean="0"/>
              <a:t>Mimic Textures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Aesthetic </a:t>
            </a:r>
          </a:p>
          <a:p>
            <a:pPr lvl="1"/>
            <a:r>
              <a:rPr lang="en-US" dirty="0" smtClean="0"/>
              <a:t>“Simple” Interface</a:t>
            </a:r>
          </a:p>
        </p:txBody>
      </p:sp>
    </p:spTree>
    <p:extLst>
      <p:ext uri="{BB962C8B-B14F-4D97-AF65-F5344CB8AC3E}">
        <p14:creationId xmlns:p14="http://schemas.microsoft.com/office/powerpoint/2010/main" val="322086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49</TotalTime>
  <Words>84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Hardcover</vt:lpstr>
      <vt:lpstr>Team C(obra)</vt:lpstr>
      <vt:lpstr>Requirements</vt:lpstr>
      <vt:lpstr>Requirements Cont.</vt:lpstr>
      <vt:lpstr>Final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</dc:title>
  <dc:creator>rDarge</dc:creator>
  <cp:lastModifiedBy>rDarge</cp:lastModifiedBy>
  <cp:revision>4</cp:revision>
  <dcterms:created xsi:type="dcterms:W3CDTF">2012-09-27T18:59:48Z</dcterms:created>
  <dcterms:modified xsi:type="dcterms:W3CDTF">2012-09-27T19:49:27Z</dcterms:modified>
</cp:coreProperties>
</file>