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4" r:id="rId4"/>
    <p:sldId id="263" r:id="rId5"/>
    <p:sldId id="265" r:id="rId6"/>
    <p:sldId id="266" r:id="rId7"/>
    <p:sldId id="267" r:id="rId8"/>
    <p:sldId id="285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8EB01-4435-4FF8-BD98-FC71D639F10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1404F-1D3C-46CA-B71C-5B51D9CD8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84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这里要去说明一下为什么关系匹配和实体消歧的效果会比较差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404F-1D3C-46CA-B71C-5B51D9CD81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8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到黑板举个例子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1404F-1D3C-46CA-B71C-5B51D9CD81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9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73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84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191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95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52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58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88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078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113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83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856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4564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188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7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01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7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0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31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4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1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F364-3599-4358-A703-73AA8031E418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728B-972E-4E7C-A7BC-F4363D9C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6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D708F-4132-4A67-8371-0F907EB176FA}" type="datetimeFigureOut">
              <a:rPr lang="zh-TW" altLang="en-US" smtClean="0"/>
              <a:t>2019/12/14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E691-25B8-4AE3-898C-DEA4C15985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82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4790" y="2051823"/>
            <a:ext cx="9144000" cy="96748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Knowledge Graph Embedding Based Question Answering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4790" y="3914077"/>
            <a:ext cx="9144000" cy="747133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Xiao Huang, </a:t>
            </a:r>
            <a:r>
              <a:rPr lang="en-US" altLang="zh-CN" sz="1600" dirty="0" err="1"/>
              <a:t>Jingyuan</a:t>
            </a:r>
            <a:r>
              <a:rPr lang="en-US" altLang="zh-CN" sz="1600" dirty="0"/>
              <a:t> Zhang, </a:t>
            </a:r>
            <a:r>
              <a:rPr lang="en-US" altLang="zh-CN" sz="1600" dirty="0" err="1"/>
              <a:t>Dingcheng</a:t>
            </a:r>
            <a:r>
              <a:rPr lang="en-US" altLang="zh-CN" sz="1600" dirty="0"/>
              <a:t> Li, Ping Li</a:t>
            </a:r>
          </a:p>
          <a:p>
            <a:r>
              <a:rPr lang="en-US" altLang="zh-CN" sz="1600" dirty="0"/>
              <a:t>Cognitive Computing Lab (CCL), Baidu Research, USA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5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011" y="844500"/>
            <a:ext cx="5690554" cy="28808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010" y="4194330"/>
            <a:ext cx="6382669" cy="13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8643" y="602165"/>
            <a:ext cx="10225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</a:t>
            </a:r>
            <a:r>
              <a:rPr lang="zh-CN" altLang="en-US" dirty="0" smtClean="0"/>
              <a:t>思想：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answer a simple question, instead </a:t>
            </a:r>
            <a:r>
              <a:rPr lang="en-US" altLang="zh-CN" dirty="0" smtClean="0"/>
              <a:t>of inferring </a:t>
            </a:r>
            <a:r>
              <a:rPr lang="en-US" altLang="zh-CN" dirty="0"/>
              <a:t>its head entity and predicate directly, KEQA targets at</a:t>
            </a:r>
          </a:p>
          <a:p>
            <a:r>
              <a:rPr lang="en-US" altLang="zh-CN" b="1" dirty="0"/>
              <a:t>jointly recovering the question’s head entity, predicate, and </a:t>
            </a:r>
            <a:r>
              <a:rPr lang="en-US" altLang="zh-CN" b="1" dirty="0" smtClean="0"/>
              <a:t>tail entity </a:t>
            </a:r>
            <a:r>
              <a:rPr lang="en-US" altLang="zh-CN" b="1" dirty="0"/>
              <a:t>representations in the KG embedding </a:t>
            </a:r>
            <a:r>
              <a:rPr lang="en-US" altLang="zh-CN" b="1" dirty="0" smtClean="0"/>
              <a:t>spaces.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2" y="2648344"/>
            <a:ext cx="11157870" cy="277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35980" y="379141"/>
            <a:ext cx="491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Predicate </a:t>
            </a:r>
            <a:r>
              <a:rPr lang="en-US" altLang="zh-CN" b="1" dirty="0"/>
              <a:t>and Head Entity Learning Models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742" y="1185661"/>
            <a:ext cx="5250293" cy="47364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155" y="3936948"/>
            <a:ext cx="3672879" cy="16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902" y="2815740"/>
            <a:ext cx="2047619" cy="9142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8155" y="1563817"/>
            <a:ext cx="1228571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4469" y="401443"/>
            <a:ext cx="295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Head Entity Detection Model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571" y="1063903"/>
            <a:ext cx="5530824" cy="456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8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02572" y="489982"/>
            <a:ext cx="21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Joint Distance Metric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25" y="1163371"/>
            <a:ext cx="5384589" cy="8087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917" y="1972167"/>
            <a:ext cx="4025589" cy="48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28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5" y="620392"/>
            <a:ext cx="5046253" cy="21173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16" y="3023751"/>
            <a:ext cx="4789776" cy="25644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492" y="3106032"/>
            <a:ext cx="4808632" cy="18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34790" y="2051823"/>
            <a:ext cx="9144000" cy="96748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Simple Question Answering by Attentive Convolutional Neural Network </a:t>
            </a: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4789" y="3914077"/>
            <a:ext cx="9437649" cy="1315845"/>
          </a:xfrm>
        </p:spPr>
        <p:txBody>
          <a:bodyPr>
            <a:normAutofit/>
          </a:bodyPr>
          <a:lstStyle/>
          <a:p>
            <a:r>
              <a:rPr lang="en-US" altLang="zh-CN" sz="1600" dirty="0" err="1"/>
              <a:t>Wenpeng</a:t>
            </a:r>
            <a:r>
              <a:rPr lang="en-US" altLang="zh-CN" sz="1600" dirty="0"/>
              <a:t> Yin ∗ , Mo Yu † , Bing Xiang, Bowen Zhou † , </a:t>
            </a:r>
            <a:r>
              <a:rPr lang="en-US" altLang="zh-CN" sz="1600" dirty="0" err="1"/>
              <a:t>Hinrich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Schütze</a:t>
            </a:r>
            <a:r>
              <a:rPr lang="en-US" altLang="zh-CN" sz="1600" dirty="0"/>
              <a:t> ∗Cognitive </a:t>
            </a:r>
            <a:r>
              <a:rPr lang="en-US" altLang="zh-CN" sz="1600" dirty="0" smtClean="0"/>
              <a:t>Computing </a:t>
            </a:r>
            <a:r>
              <a:rPr lang="en-US" altLang="zh-CN" sz="1600" dirty="0"/>
              <a:t>Lab </a:t>
            </a:r>
            <a:endParaRPr lang="en-US" altLang="zh-CN" sz="1600" dirty="0" smtClean="0"/>
          </a:p>
          <a:p>
            <a:r>
              <a:rPr lang="en-US" altLang="zh-CN" sz="1600" dirty="0" smtClean="0"/>
              <a:t>∗ </a:t>
            </a:r>
            <a:r>
              <a:rPr lang="en-US" altLang="zh-CN" sz="1600" dirty="0"/>
              <a:t>Center for Information and Language </a:t>
            </a:r>
            <a:r>
              <a:rPr lang="en-US" altLang="zh-CN" sz="1600" dirty="0" smtClean="0"/>
              <a:t>Processing</a:t>
            </a:r>
            <a:r>
              <a:rPr lang="zh-CN" altLang="en-US" sz="1600" dirty="0" smtClean="0"/>
              <a:t>，</a:t>
            </a:r>
            <a:r>
              <a:rPr lang="en-US" altLang="zh-CN" sz="1600" dirty="0"/>
              <a:t>LMU Munich, </a:t>
            </a:r>
            <a:r>
              <a:rPr lang="en-US" altLang="zh-CN" sz="1600" dirty="0" smtClean="0"/>
              <a:t>Germany</a:t>
            </a:r>
          </a:p>
          <a:p>
            <a:r>
              <a:rPr lang="en-US" altLang="zh-CN" sz="1600" dirty="0" smtClean="0"/>
              <a:t>IBM Watson Yorktown Heights, NY, USA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3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75" y="811458"/>
            <a:ext cx="8145747" cy="535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27" y="592731"/>
            <a:ext cx="3791413" cy="551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154</Words>
  <Application>Microsoft Office PowerPoint</Application>
  <PresentationFormat>宽屏</PresentationFormat>
  <Paragraphs>18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新細明體</vt:lpstr>
      <vt:lpstr>等线</vt:lpstr>
      <vt:lpstr>等线 Light</vt:lpstr>
      <vt:lpstr>宋体</vt:lpstr>
      <vt:lpstr>Arial</vt:lpstr>
      <vt:lpstr>Calibri</vt:lpstr>
      <vt:lpstr>Calibri Light</vt:lpstr>
      <vt:lpstr>Office 主题​​</vt:lpstr>
      <vt:lpstr>Office 佈景主題</vt:lpstr>
      <vt:lpstr>Knowledge Graph Embedding Based Question Answering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Simple Question Answering by Attentive Convolutional Neural Network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XLNet: Generalized Autoregressive Pretraining for Language Understanding</dc:title>
  <dc:creator>Think</dc:creator>
  <cp:lastModifiedBy>Think</cp:lastModifiedBy>
  <cp:revision>29</cp:revision>
  <dcterms:created xsi:type="dcterms:W3CDTF">2019-11-08T10:28:39Z</dcterms:created>
  <dcterms:modified xsi:type="dcterms:W3CDTF">2019-12-14T03:18:43Z</dcterms:modified>
</cp:coreProperties>
</file>