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79229-A034-4EE2-9CB8-999956931DD6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1F90-9B66-48E9-A411-3049E4B18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3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principle basically states that a neuron performs the same chemical action at all of its synaptic connections to other cells, regardless of the identity of the target cell. </a:t>
            </a:r>
          </a:p>
          <a:p>
            <a:r>
              <a:rPr lang="zh-CN" altLang="en-US" dirty="0" smtClean="0"/>
              <a:t>无论目标细胞的身份如何，神经元在与其他细胞的所有突触连接处都执行相同的化学作用。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1F90-9B66-48E9-A411-3049E4B189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6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second term is the error in the reconstruction, which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provides a stabilizing linear correction for imprecise inverse functions </a:t>
            </a:r>
          </a:p>
          <a:p>
            <a:r>
              <a:rPr lang="zh-CN" altLang="en-US" dirty="0" smtClean="0"/>
              <a:t>第二个术语是重构中的误差，它为不精确的反函数提供了稳定的线性校正。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1F90-9B66-48E9-A411-3049E4B189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8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在生物学意义上，有一个“不太可取”的特性，就是权重共享。 </a:t>
            </a:r>
            <a:br>
              <a:rPr lang="zh-CN" altLang="en-US" dirty="0" smtClean="0"/>
            </a:br>
            <a:r>
              <a:rPr lang="zh-CN" altLang="en-US" dirty="0" smtClean="0"/>
              <a:t>因为，每个神经元的权值，都需要非常精确地传递开来，这个操作在自然界里太不现实。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1F90-9B66-48E9-A411-3049E4B189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6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991E-2150-4AC4-B757-79E868488DE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204A-C857-436A-9DDA-C41116C0E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2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991E-2150-4AC4-B757-79E868488DE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204A-C857-436A-9DDA-C41116C0E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5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991E-2150-4AC4-B757-79E868488DE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204A-C857-436A-9DDA-C41116C0E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7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991E-2150-4AC4-B757-79E868488DE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204A-C857-436A-9DDA-C41116C0E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3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991E-2150-4AC4-B757-79E868488DE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204A-C857-436A-9DDA-C41116C0E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991E-2150-4AC4-B757-79E868488DE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204A-C857-436A-9DDA-C41116C0E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9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991E-2150-4AC4-B757-79E868488DE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204A-C857-436A-9DDA-C41116C0E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0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991E-2150-4AC4-B757-79E868488DE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204A-C857-436A-9DDA-C41116C0E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2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991E-2150-4AC4-B757-79E868488DE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204A-C857-436A-9DDA-C41116C0E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9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991E-2150-4AC4-B757-79E868488DE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204A-C857-436A-9DDA-C41116C0E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6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991E-2150-4AC4-B757-79E868488DE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204A-C857-436A-9DDA-C41116C0E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991E-2150-4AC4-B757-79E868488DE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204A-C857-436A-9DDA-C41116C0E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9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4331" y="1942011"/>
            <a:ext cx="9144000" cy="2517186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/>
              <a:t>Assessing the Scalability of Biologically-Motivated</a:t>
            </a:r>
            <a:br>
              <a:rPr lang="en-US" altLang="zh-CN" sz="4000" b="1" dirty="0"/>
            </a:br>
            <a:r>
              <a:rPr lang="en-US" altLang="zh-CN" sz="4000" b="1" dirty="0"/>
              <a:t>Deep Learning Algorithms and Architectures</a:t>
            </a:r>
            <a:r>
              <a:rPr lang="en-US" altLang="zh-CN" sz="4000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5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990600" y="498861"/>
            <a:ext cx="10515600" cy="143813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Results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64" y="2030912"/>
            <a:ext cx="8439514" cy="26349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0600" y="4837915"/>
            <a:ext cx="8440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反向传播</a:t>
            </a:r>
            <a:r>
              <a:rPr lang="zh-CN" altLang="en-US" sz="2000" dirty="0"/>
              <a:t>的表现依然优于其他选手，且以卷积网络的版本为最优。</a:t>
            </a:r>
          </a:p>
          <a:p>
            <a:r>
              <a:rPr lang="zh-CN" altLang="en-US" sz="2000" dirty="0"/>
              <a:t>也就是说，即便无法像人类一样轻取复杂问题，反向传播依然离这个目标更近，加上共享权重就更近。</a:t>
            </a:r>
          </a:p>
        </p:txBody>
      </p:sp>
    </p:spTree>
    <p:extLst>
      <p:ext uri="{BB962C8B-B14F-4D97-AF65-F5344CB8AC3E}">
        <p14:creationId xmlns:p14="http://schemas.microsoft.com/office/powerpoint/2010/main" val="36297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10" y="1201783"/>
            <a:ext cx="6790353" cy="41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0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1377" y="113147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The solution in artificial networks: backprop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592285" y="2457042"/>
                <a:ext cx="2486297" cy="936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zh-CN" alt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85" y="2457042"/>
                <a:ext cx="2486297" cy="9364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221377" y="4072684"/>
            <a:ext cx="8464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- </a:t>
            </a:r>
            <a:r>
              <a:rPr lang="zh-CN" altLang="en-US" sz="2000" dirty="0" smtClean="0"/>
              <a:t>反向传播</a:t>
            </a:r>
            <a:r>
              <a:rPr lang="zh-CN" altLang="en-US" sz="2000" dirty="0"/>
              <a:t>机制不像大脑 </a:t>
            </a:r>
          </a:p>
          <a:p>
            <a:r>
              <a:rPr lang="en-US" altLang="zh-CN" sz="2000" dirty="0" smtClean="0"/>
              <a:t>- </a:t>
            </a:r>
            <a:r>
              <a:rPr lang="zh-CN" altLang="en-US" sz="2000" dirty="0" smtClean="0"/>
              <a:t>科学家们寻找</a:t>
            </a:r>
            <a:r>
              <a:rPr lang="zh-CN" altLang="en-US" sz="2000" dirty="0"/>
              <a:t>了不少“生物学上更合理”、也就是更像大脑工作机制的替代品 </a:t>
            </a:r>
          </a:p>
        </p:txBody>
      </p:sp>
    </p:spTree>
    <p:extLst>
      <p:ext uri="{BB962C8B-B14F-4D97-AF65-F5344CB8AC3E}">
        <p14:creationId xmlns:p14="http://schemas.microsoft.com/office/powerpoint/2010/main" val="39885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127" y="7994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Why isn’t backprop “biologically plausible” ?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664194" y="2442539"/>
            <a:ext cx="2337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链式法则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772026" y="3133356"/>
                <a:ext cx="2568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026" y="3133356"/>
                <a:ext cx="256820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88"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711065" y="3714483"/>
                <a:ext cx="3932038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065" y="3714483"/>
                <a:ext cx="3932038" cy="575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772026" y="4522237"/>
                <a:ext cx="2121478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026" y="4522237"/>
                <a:ext cx="2121478" cy="5752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27" y="2429148"/>
            <a:ext cx="5530462" cy="29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3001794"/>
            <a:ext cx="10515600" cy="255562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(1) Error term</a:t>
            </a:r>
            <a:br>
              <a:rPr lang="en-US" altLang="zh-CN" sz="3200" dirty="0" smtClean="0"/>
            </a:br>
            <a:r>
              <a:rPr lang="en-US" altLang="zh-CN" sz="3200" dirty="0" smtClean="0"/>
              <a:t>(2) Transpose of downstream weights</a:t>
            </a:r>
            <a:br>
              <a:rPr lang="en-US" altLang="zh-CN" sz="3200" dirty="0" smtClean="0"/>
            </a:br>
            <a:r>
              <a:rPr lang="en-US" altLang="zh-CN" sz="3200" dirty="0" smtClean="0"/>
              <a:t>(3) Derivative of activation function</a:t>
            </a:r>
            <a:br>
              <a:rPr lang="en-US" altLang="zh-CN" sz="3200" dirty="0" smtClean="0"/>
            </a:br>
            <a:r>
              <a:rPr lang="en-US" altLang="zh-CN" sz="3200" dirty="0" smtClean="0"/>
              <a:t>(4) separate forward and backward passes</a:t>
            </a:r>
            <a:endParaRPr lang="zh-CN" altLang="en-US" sz="32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Why isn’t backprop “biologically plausible” ?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681056" y="2123899"/>
                <a:ext cx="4261282" cy="436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56" y="2123899"/>
                <a:ext cx="4261282" cy="4361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7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794553"/>
            <a:ext cx="10275163" cy="606344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- No weight transport (weight transposes)</a:t>
            </a:r>
            <a:br>
              <a:rPr lang="en-US" altLang="zh-CN" sz="3200" dirty="0" smtClean="0"/>
            </a:br>
            <a:r>
              <a:rPr lang="en-US" altLang="zh-CN" sz="3200" dirty="0" smtClean="0"/>
              <a:t>- No weight tying (convolution kernels)</a:t>
            </a:r>
            <a:br>
              <a:rPr lang="en-US" altLang="zh-CN" sz="3200" dirty="0" smtClean="0"/>
            </a:br>
            <a:r>
              <a:rPr lang="en-US" altLang="zh-CN" sz="3200" dirty="0" smtClean="0"/>
              <a:t>- No feedback of signed errors</a:t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- Use continuous signals</a:t>
            </a:r>
            <a:br>
              <a:rPr lang="en-US" altLang="zh-CN" sz="3200" dirty="0" smtClean="0"/>
            </a:br>
            <a:r>
              <a:rPr lang="en-US" altLang="zh-CN" sz="3200" dirty="0" smtClean="0"/>
              <a:t>- Violate Dale’s Law</a:t>
            </a:r>
            <a:br>
              <a:rPr lang="en-US" altLang="zh-CN" sz="3200" dirty="0" smtClean="0"/>
            </a:br>
            <a:r>
              <a:rPr lang="en-US" altLang="zh-CN" sz="3200" dirty="0" smtClean="0"/>
              <a:t>- Use separate forward/backward passes and local  activations derivatives</a:t>
            </a:r>
            <a:endParaRPr lang="zh-CN" altLang="en-US" sz="32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Constraints on learning rules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607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3183" y="2017259"/>
            <a:ext cx="7892143" cy="31900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(1) Assume perfect backward inverse functions</a:t>
            </a:r>
            <a:br>
              <a:rPr lang="en-US" altLang="zh-CN" sz="3200" dirty="0" smtClean="0"/>
            </a:br>
            <a:r>
              <a:rPr lang="en-US" altLang="zh-CN" sz="3200" dirty="0" smtClean="0"/>
              <a:t>(2) Send activity targets rather than errors</a:t>
            </a:r>
            <a:br>
              <a:rPr lang="en-US" altLang="zh-CN" sz="3200" dirty="0" smtClean="0"/>
            </a:br>
            <a:r>
              <a:rPr lang="en-US" altLang="zh-CN" sz="3200" dirty="0" smtClean="0"/>
              <a:t>(3) Compute per-layer errors locally</a:t>
            </a:r>
            <a:br>
              <a:rPr lang="en-US" altLang="zh-CN" sz="3200" dirty="0" smtClean="0"/>
            </a:br>
            <a:r>
              <a:rPr lang="en-US" altLang="zh-CN" sz="3200" dirty="0" smtClean="0"/>
              <a:t>(4) use a simple delta rule to compute forward  weight updates</a:t>
            </a:r>
            <a:endParaRPr lang="zh-CN" altLang="en-US" sz="32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73183" y="1048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目标传播 </a:t>
            </a:r>
            <a:r>
              <a:rPr lang="en-US" altLang="zh-CN" sz="3600" dirty="0" smtClean="0"/>
              <a:t>Target propagation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842" y="1607302"/>
            <a:ext cx="3193983" cy="40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990600" y="2248883"/>
                <a:ext cx="7892143" cy="3190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200" dirty="0" smtClean="0"/>
                  <a:t>(1) Use autoencoder learned inverses</a:t>
                </a:r>
                <a:br>
                  <a:rPr lang="en-US" altLang="zh-CN" sz="3200" dirty="0" smtClean="0"/>
                </a:br>
                <a:r>
                  <a:rPr lang="en-US" altLang="zh-CN" sz="3200" dirty="0" smtClean="0"/>
                  <a:t>(2) Form a correction term for targets</a:t>
                </a:r>
                <a:br>
                  <a:rPr lang="en-US" altLang="zh-CN" sz="3200" dirty="0" smtClean="0"/>
                </a:br>
                <a:r>
                  <a:rPr lang="en-US" altLang="zh-CN" sz="3200" dirty="0" smtClean="0"/>
                  <a:t>(3) Both forward and backward weights are updated using simple and local delta rules</a:t>
                </a:r>
                <a:br>
                  <a:rPr lang="en-US" altLang="zh-CN" sz="3200" dirty="0" smtClean="0"/>
                </a:br>
                <a:r>
                  <a:rPr lang="en-US" altLang="zh-CN" sz="3200" dirty="0" smtClean="0"/>
                  <a:t/>
                </a:r>
                <a:br>
                  <a:rPr lang="en-US" altLang="zh-CN" sz="3200" dirty="0" smtClean="0"/>
                </a:br>
                <a:r>
                  <a:rPr lang="en-US" altLang="zh-CN" sz="32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sz="2800" b="0" i="1" dirty="0" smtClean="0">
                        <a:latin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sz="2800" b="0" i="1" dirty="0" smtClean="0">
                        <a:latin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90600" y="2248883"/>
                <a:ext cx="7892143" cy="3190000"/>
              </a:xfrm>
              <a:blipFill rotWithShape="0">
                <a:blip r:embed="rId2"/>
                <a:stretch>
                  <a:fillRect l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990600" y="10191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目标差传播 </a:t>
            </a:r>
            <a:r>
              <a:rPr lang="en-US" altLang="zh-CN" sz="3600" dirty="0" smtClean="0"/>
              <a:t>Difference target propagation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343" y="1930038"/>
            <a:ext cx="2853368" cy="38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990600" y="149427"/>
            <a:ext cx="10515600" cy="143813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Gradient free DTP variants</a:t>
            </a:r>
            <a:endParaRPr lang="zh-CN" altLang="en-US" sz="3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58571"/>
            <a:ext cx="7254242" cy="35980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90600" y="4842928"/>
            <a:ext cx="10084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(1) Use learned inverse to form targets for penultimate layer</a:t>
            </a:r>
          </a:p>
          <a:p>
            <a:r>
              <a:rPr lang="en-US" altLang="zh-CN" sz="3200" dirty="0" smtClean="0">
                <a:latin typeface="+mj-lt"/>
              </a:rPr>
              <a:t>(2) Augment output layer with random features computes from penultimate layer activities</a:t>
            </a:r>
            <a:endParaRPr lang="zh-CN" altLang="en-US" sz="32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608" y="1716048"/>
            <a:ext cx="2380326" cy="2540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770" y="2098609"/>
            <a:ext cx="2763501" cy="29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990600" y="89848"/>
            <a:ext cx="10515600" cy="143813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Results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31" y="1087032"/>
            <a:ext cx="6867495" cy="2412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49" y="3499348"/>
            <a:ext cx="6809177" cy="25547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0600" y="6141162"/>
            <a:ext cx="1054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BP</a:t>
            </a:r>
            <a:r>
              <a:rPr lang="zh-CN" altLang="en-US" dirty="0"/>
              <a:t>训练的</a:t>
            </a:r>
            <a:r>
              <a:rPr lang="en-US" altLang="zh-CN" dirty="0"/>
              <a:t>CNN</a:t>
            </a:r>
            <a:r>
              <a:rPr lang="zh-CN" altLang="en-US" dirty="0"/>
              <a:t>，拥有共享权重，大大减少了自由参数，让模型的学习能力更容易向复杂任务中</a:t>
            </a:r>
            <a:r>
              <a:rPr lang="zh-CN" altLang="en-US" dirty="0" smtClean="0"/>
              <a:t>推广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34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326</Words>
  <Application>Microsoft Office PowerPoint</Application>
  <PresentationFormat>宽屏</PresentationFormat>
  <Paragraphs>35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Office 主题</vt:lpstr>
      <vt:lpstr>Assessing the Scalability of Biologically-Motivated Deep Learning Algorithms and Architectures  </vt:lpstr>
      <vt:lpstr>The solution in artificial networks: backprop</vt:lpstr>
      <vt:lpstr>Why isn’t backprop “biologically plausible” ?</vt:lpstr>
      <vt:lpstr>(1) Error term (2) Transpose of downstream weights (3) Derivative of activation function (4) separate forward and backward passes</vt:lpstr>
      <vt:lpstr>- No weight transport (weight transposes) - No weight tying (convolution kernels) - No feedback of signed errors  - Use continuous signals - Violate Dale’s Law - Use separate forward/backward passes and local  activations derivatives</vt:lpstr>
      <vt:lpstr>(1) Assume perfect backward inverse functions (2) Send activity targets rather than errors (3) Compute per-layer errors locally (4) use a simple delta rule to compute forward  weight updates</vt:lpstr>
      <vt:lpstr>(1) Use autoencoder learned inverses (2) Form a correction term for targets (3) Both forward and backward weights are updated using simple and local delta rules             ∆W_l=-μ (∂E_l)/(∂W_l )      ∆V_l=-μ (∂E_l)/(∂V_l )</vt:lpstr>
      <vt:lpstr>Gradient free DTP variants</vt:lpstr>
      <vt:lpstr>Results</vt:lpstr>
      <vt:lpstr>Results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Scalability of Biologically-Motivated Deep Learning Algorithms and Architectures  </dc:title>
  <dc:creator>vv</dc:creator>
  <cp:lastModifiedBy>vv</cp:lastModifiedBy>
  <cp:revision>18</cp:revision>
  <dcterms:created xsi:type="dcterms:W3CDTF">2018-11-09T03:40:31Z</dcterms:created>
  <dcterms:modified xsi:type="dcterms:W3CDTF">2018-11-10T06:05:34Z</dcterms:modified>
</cp:coreProperties>
</file>