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余 沁怡" initials="余" lastIdx="0" clrIdx="0">
    <p:extLst>
      <p:ext uri="{19B8F6BF-5375-455C-9EA6-DF929625EA0E}">
        <p15:presenceInfo xmlns:p15="http://schemas.microsoft.com/office/powerpoint/2012/main" userId="009ad417a372c9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930" autoAdjust="0"/>
  </p:normalViewPr>
  <p:slideViewPr>
    <p:cSldViewPr snapToGrid="0">
      <p:cViewPr>
        <p:scale>
          <a:sx n="75" d="100"/>
          <a:sy n="75" d="100"/>
        </p:scale>
        <p:origin x="12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B93CE-CAAD-4AF3-8767-1F7A7397EAB2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F8F31-E5B3-47C6-8871-D55B0FAA2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7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ICLR 2014 </a:t>
            </a:r>
          </a:p>
          <a:p>
            <a:r>
              <a:rPr lang="zh-CN" altLang="en-US" dirty="0" smtClean="0"/>
              <a:t>很早 可视化方面 实现显著图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07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无法实现图像生成过程，使用三种替换方法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常数替换，注入噪声和图像模糊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另一篇细粒度的则直接置为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涂黑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6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找到最小的掩模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，使得计算得到的干扰图分数远小于原图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86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意思是 </a:t>
            </a:r>
            <a:r>
              <a:rPr lang="en-US" altLang="zh-CN" dirty="0" smtClean="0"/>
              <a:t>S</a:t>
            </a:r>
            <a:r>
              <a:rPr lang="en-US" altLang="zh-CN" baseline="0" dirty="0" smtClean="0"/>
              <a:t> c</a:t>
            </a:r>
            <a:r>
              <a:rPr lang="zh-CN" altLang="en-US" baseline="0" dirty="0" smtClean="0"/>
              <a:t>类得分  </a:t>
            </a:r>
            <a:r>
              <a:rPr lang="en-US" altLang="zh-CN" baseline="0" dirty="0" smtClean="0"/>
              <a:t>I </a:t>
            </a:r>
            <a:r>
              <a:rPr lang="zh-CN" altLang="en-US" baseline="0" dirty="0" smtClean="0"/>
              <a:t>图像 我们希望找到一个</a:t>
            </a:r>
            <a:r>
              <a:rPr lang="en-US" altLang="zh-CN" baseline="0" dirty="0" smtClean="0"/>
              <a:t>L2</a:t>
            </a:r>
            <a:r>
              <a:rPr lang="zh-CN" altLang="en-US" baseline="0" dirty="0" smtClean="0"/>
              <a:t>正则化的图像，使</a:t>
            </a:r>
            <a:r>
              <a:rPr lang="en-US" altLang="zh-CN" baseline="0" dirty="0" smtClean="0"/>
              <a:t>SC</a:t>
            </a:r>
            <a:r>
              <a:rPr lang="zh-CN" altLang="en-US" baseline="0" dirty="0" smtClean="0"/>
              <a:t>尽可能高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注意 不适用</a:t>
            </a:r>
            <a:r>
              <a:rPr lang="en-US" altLang="zh-CN" baseline="0" dirty="0" err="1" smtClean="0"/>
              <a:t>softmax</a:t>
            </a:r>
            <a:r>
              <a:rPr lang="zh-CN" altLang="en-US" baseline="0" dirty="0" smtClean="0"/>
              <a:t>层出来的得分 原因是，通过最小化其他类的分数，可以实现后验类的最大化（个人理解，负分就是负分）我们优化</a:t>
            </a:r>
            <a:r>
              <a:rPr lang="en-US" altLang="zh-CN" baseline="0" dirty="0" err="1" smtClean="0"/>
              <a:t>Sc</a:t>
            </a:r>
            <a:r>
              <a:rPr lang="zh-CN" altLang="en-US" baseline="0" dirty="0" smtClean="0"/>
              <a:t>，以确保优化只集中在有问题的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类上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初始化为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图</a:t>
            </a: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图片特点 重复 大小 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3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以上是启发</a:t>
            </a:r>
            <a:endParaRPr lang="en-US" altLang="zh-CN" dirty="0" smtClean="0"/>
          </a:p>
          <a:p>
            <a:r>
              <a:rPr lang="zh-CN" altLang="en-US" dirty="0" smtClean="0"/>
              <a:t>但是深度网络中 得分</a:t>
            </a:r>
            <a:r>
              <a:rPr lang="en-US" altLang="zh-CN" dirty="0" smtClean="0"/>
              <a:t>S </a:t>
            </a:r>
            <a:r>
              <a:rPr lang="zh-CN" altLang="en-US" dirty="0" smtClean="0"/>
              <a:t>是高度非线性的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5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取近似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彩色图上 选通道里面最大的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5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有了像素后，进行平滑处理和切割，</a:t>
            </a:r>
            <a:endParaRPr lang="en-US" altLang="zh-CN" dirty="0" smtClean="0"/>
          </a:p>
          <a:p>
            <a:r>
              <a:rPr lang="zh-CN" altLang="en-US" dirty="0" smtClean="0"/>
              <a:t>阐述了与反卷积网络的关系，本质上都是基于梯度的可视化方法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15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就是  删除 保留 规则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强调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方法是模型不可知的和可测试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不同于前一篇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4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效果不好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解释方法是固定的，但是输入的图片更像是个变量，更能解释这个解释方法本身，体现他的意义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删除</a:t>
            </a:r>
            <a:r>
              <a:rPr lang="en-US" altLang="zh-CN" dirty="0" smtClean="0"/>
              <a:t>-</a:t>
            </a:r>
            <a:r>
              <a:rPr lang="zh-CN" altLang="en-US" dirty="0" smtClean="0"/>
              <a:t>保留规则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F8F31-E5B3-47C6-8871-D55B0FAA2E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4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0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4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2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4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D33B-5D20-4706-A3B1-6EF3D41C8ECC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9250-DE6C-426D-8D32-5DABC6C2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3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571625"/>
            <a:ext cx="93059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提出</a:t>
            </a:r>
            <a:r>
              <a:rPr lang="zh-CN" altLang="en-US" dirty="0"/>
              <a:t>了学习任何黑箱算法的不同解释的一般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我们专门研究了该框架，以找到图像中和分类器决策最相关的部分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58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贡献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960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377" y="1395586"/>
            <a:ext cx="6657975" cy="3124200"/>
          </a:xfrm>
          <a:prstGeom prst="rect">
            <a:avLst/>
          </a:prstGeom>
        </p:spPr>
      </p:pic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解释</a:t>
            </a:r>
            <a:r>
              <a:rPr lang="zh-CN" altLang="en-US" sz="3200" dirty="0" smtClean="0"/>
              <a:t>性的局限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7265504" y="1868557"/>
            <a:ext cx="42837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失败是因为研究的是任意位移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如果泰勒展开后计算得到的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与图片</a:t>
            </a:r>
            <a:r>
              <a:rPr lang="en-US" altLang="zh-CN" dirty="0" smtClean="0"/>
              <a:t>I</a:t>
            </a:r>
            <a:r>
              <a:rPr lang="zh-CN" altLang="en-US" dirty="0" smtClean="0"/>
              <a:t>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比如线性分类器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4860234"/>
            <a:ext cx="70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作者认为解释的意义在很大程度上取决于改变黑盒输入的意义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对于显著性，人们感兴趣的是找到影响</a:t>
            </a:r>
            <a:r>
              <a:rPr lang="en-US" altLang="zh-CN" dirty="0" smtClean="0"/>
              <a:t>f</a:t>
            </a:r>
            <a:r>
              <a:rPr lang="zh-CN" altLang="en-US" dirty="0" smtClean="0"/>
              <a:t>输出的图像区域，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因此产生灵感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通过删除子区域</a:t>
            </a:r>
            <a:r>
              <a:rPr lang="en-US" altLang="zh-CN" dirty="0" smtClean="0"/>
              <a:t>x0</a:t>
            </a:r>
            <a:r>
              <a:rPr lang="zh-CN" altLang="en-US" dirty="0" smtClean="0"/>
              <a:t>来得到扰动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304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删除和保留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Preservation:</a:t>
            </a:r>
            <a:r>
              <a:rPr lang="zh-CN" altLang="en-US" dirty="0" smtClean="0"/>
              <a:t>找到</a:t>
            </a:r>
            <a:r>
              <a:rPr lang="zh-CN" altLang="en-US" dirty="0" smtClean="0"/>
              <a:t>不改变模型输出 保存的最小区域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Deletion:</a:t>
            </a:r>
            <a:r>
              <a:rPr lang="zh-CN" altLang="en-US" dirty="0" smtClean="0"/>
              <a:t>找到改变模型输出 需要删除的最小区域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删除的实现是</a:t>
            </a:r>
            <a:r>
              <a:rPr lang="en-US" altLang="zh-CN" dirty="0" smtClean="0"/>
              <a:t>x0</a:t>
            </a:r>
            <a:r>
              <a:rPr lang="zh-CN" altLang="en-US" dirty="0" smtClean="0"/>
              <a:t>点乘掩模</a:t>
            </a:r>
            <a:r>
              <a:rPr lang="en-US" altLang="zh-CN" dirty="0" smtClean="0"/>
              <a:t>m                     </a:t>
            </a:r>
            <a:r>
              <a:rPr lang="zh-CN" altLang="en-US" dirty="0" smtClean="0"/>
              <a:t>该公式在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处的泰勒展开为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3852207"/>
            <a:ext cx="1447800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72" y="4586288"/>
            <a:ext cx="6286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4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实现干扰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处理图像替换区域：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1581"/>
            <a:ext cx="66770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1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计算</a:t>
            </a:r>
            <a:r>
              <a:rPr lang="en-US" altLang="zh-CN" sz="4000" dirty="0" smtClean="0"/>
              <a:t>mask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3828" y="2491581"/>
            <a:ext cx="8506805" cy="28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5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人工噪声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9431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减少人工伪影：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随机应用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，只到出现小的抖动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增加正则表达</a:t>
            </a:r>
            <a:r>
              <a:rPr lang="en-US" altLang="zh-CN" dirty="0" smtClean="0"/>
              <a:t>+</a:t>
            </a:r>
            <a:r>
              <a:rPr lang="zh-CN" altLang="en-US" dirty="0" smtClean="0"/>
              <a:t>上采样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864928"/>
            <a:ext cx="6372225" cy="1533525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4300" y="1230057"/>
            <a:ext cx="4889500" cy="35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实验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08087"/>
            <a:ext cx="6950439" cy="5380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88639" y="1690688"/>
            <a:ext cx="38227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证实</a:t>
            </a:r>
            <a:r>
              <a:rPr lang="zh-CN" altLang="en-US" dirty="0" smtClean="0"/>
              <a:t>，用他们的模型，计算出的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越大（盖住的地方越多），分类的得分就越低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57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38" y="1889125"/>
            <a:ext cx="6463162" cy="481588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实验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7239000" y="2369235"/>
            <a:ext cx="459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在相同的</a:t>
            </a:r>
            <a:r>
              <a:rPr lang="en-US" altLang="zh-CN" dirty="0" err="1"/>
              <a:t>softmax</a:t>
            </a:r>
            <a:r>
              <a:rPr lang="zh-CN" altLang="en-US" dirty="0"/>
              <a:t>判别概率下，最小化目标区域的尺寸（分别在</a:t>
            </a:r>
            <a:r>
              <a:rPr lang="en-US" altLang="zh-CN" dirty="0"/>
              <a:t>80%</a:t>
            </a:r>
            <a:r>
              <a:rPr lang="zh-CN" altLang="en-US" dirty="0"/>
              <a:t>，</a:t>
            </a:r>
            <a:r>
              <a:rPr lang="en-US" altLang="zh-CN" dirty="0"/>
              <a:t>90%</a:t>
            </a:r>
            <a:r>
              <a:rPr lang="zh-CN" altLang="en-US" dirty="0"/>
              <a:t>，</a:t>
            </a:r>
            <a:r>
              <a:rPr lang="en-US" altLang="zh-CN" dirty="0"/>
              <a:t>95%</a:t>
            </a:r>
            <a:r>
              <a:rPr lang="zh-CN" altLang="en-US" dirty="0"/>
              <a:t>，</a:t>
            </a:r>
            <a:r>
              <a:rPr lang="en-US" altLang="zh-CN" dirty="0"/>
              <a:t>99%</a:t>
            </a:r>
            <a:r>
              <a:rPr lang="zh-CN" altLang="en-US" dirty="0"/>
              <a:t>的概率下</a:t>
            </a:r>
            <a:r>
              <a:rPr lang="zh-CN" altLang="en-US" dirty="0" smtClean="0"/>
              <a:t>），框越小，效果越好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64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622" y="1863725"/>
            <a:ext cx="4960378" cy="43513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实验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273800" y="2242344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对对抗性样本识别的准确率很高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38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贡献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第一个生成一张最大化该类得分的图像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对于指定的图片和类，计算显著性图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9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1031"/>
            <a:ext cx="4832761" cy="822291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分类模型可视化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109868" y="2996165"/>
            <a:ext cx="10243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aseline="0" dirty="0" smtClean="0"/>
              <a:t>1. </a:t>
            </a:r>
            <a:r>
              <a:rPr lang="zh-CN" altLang="en-US" sz="2800" baseline="0" dirty="0" smtClean="0"/>
              <a:t>找到一个使得分尽可能高的 </a:t>
            </a:r>
            <a:r>
              <a:rPr lang="en-US" altLang="zh-CN" sz="2800" baseline="0" dirty="0" smtClean="0"/>
              <a:t>I</a:t>
            </a:r>
          </a:p>
          <a:p>
            <a:pPr>
              <a:lnSpc>
                <a:spcPct val="150000"/>
              </a:lnSpc>
            </a:pPr>
            <a:r>
              <a:rPr lang="en-US" altLang="zh-CN" sz="2800" baseline="0" dirty="0" smtClean="0"/>
              <a:t>2. </a:t>
            </a:r>
            <a:r>
              <a:rPr lang="zh-CN" altLang="en-US" sz="2800" baseline="0" dirty="0" smtClean="0"/>
              <a:t>局部最优</a:t>
            </a:r>
            <a:r>
              <a:rPr lang="en-US" altLang="zh-CN" sz="2800" baseline="0" dirty="0" smtClean="0"/>
              <a:t> </a:t>
            </a:r>
            <a:r>
              <a:rPr lang="zh-CN" altLang="en-US" sz="2800" baseline="0" dirty="0" smtClean="0"/>
              <a:t>的</a:t>
            </a:r>
            <a:r>
              <a:rPr lang="en-US" altLang="zh-CN" sz="2800" baseline="0" dirty="0" smtClean="0"/>
              <a:t> I </a:t>
            </a:r>
            <a:r>
              <a:rPr lang="zh-CN" altLang="en-US" sz="2800" baseline="0" dirty="0" smtClean="0"/>
              <a:t>可通过后向传播计算得到</a:t>
            </a:r>
            <a:endParaRPr lang="en-US" altLang="zh-CN" sz="2800" baseline="0" dirty="0" smtClean="0"/>
          </a:p>
          <a:p>
            <a:pPr>
              <a:lnSpc>
                <a:spcPct val="150000"/>
              </a:lnSpc>
            </a:pPr>
            <a:r>
              <a:rPr lang="en-US" altLang="zh-CN" sz="2800" baseline="0" dirty="0" smtClean="0"/>
              <a:t>3. </a:t>
            </a:r>
            <a:r>
              <a:rPr lang="zh-CN" altLang="en-US" sz="2800" baseline="0" dirty="0" smtClean="0"/>
              <a:t>不同点是，</a:t>
            </a:r>
            <a:r>
              <a:rPr lang="zh-CN" altLang="en-US" sz="2800" dirty="0"/>
              <a:t>训练</a:t>
            </a:r>
            <a:r>
              <a:rPr lang="zh-CN" altLang="en-US" sz="2800" baseline="0" dirty="0" smtClean="0"/>
              <a:t>时候的</a:t>
            </a:r>
            <a:r>
              <a:rPr lang="en-US" altLang="zh-CN" sz="2800" baseline="0" dirty="0" smtClean="0"/>
              <a:t>BP</a:t>
            </a:r>
            <a:r>
              <a:rPr lang="zh-CN" altLang="en-US" sz="2800" baseline="0" dirty="0" smtClean="0"/>
              <a:t>用于优化权重，这个针对输入图像</a:t>
            </a:r>
            <a:endParaRPr lang="en-US" altLang="zh-CN" sz="28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4660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8098" y="1587086"/>
            <a:ext cx="6727362" cy="500566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分类模型可视化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91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354" y="2082834"/>
            <a:ext cx="10845292" cy="978419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特定类显著图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964096" y="3488635"/>
            <a:ext cx="9382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w</a:t>
            </a:r>
            <a:r>
              <a:rPr lang="zh-CN" altLang="en-US" sz="2800" dirty="0" smtClean="0"/>
              <a:t>向量中每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个值，对应原图片上的一个像素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W</a:t>
            </a:r>
            <a:r>
              <a:rPr lang="zh-CN" altLang="en-US" sz="2800" dirty="0" smtClean="0"/>
              <a:t>的大小代表该像素对类别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的重要性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所以对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中的值重排序就可以得到显著图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054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0071" y="4881527"/>
            <a:ext cx="9391857" cy="1772276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特定类显著图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713" y="2955834"/>
            <a:ext cx="8618572" cy="16874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0071" y="1580448"/>
            <a:ext cx="9185103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给定图像</a:t>
            </a:r>
            <a:r>
              <a:rPr lang="en-US" altLang="zh-CN" sz="2400" dirty="0" smtClean="0"/>
              <a:t>I0</a:t>
            </a:r>
            <a:r>
              <a:rPr lang="zh-CN" altLang="en-US" sz="2400" dirty="0" smtClean="0"/>
              <a:t>，通过计算一阶泰勒展开，我们可以用</a:t>
            </a:r>
            <a:r>
              <a:rPr lang="en-US" altLang="zh-CN" sz="2400" dirty="0" smtClean="0"/>
              <a:t>I0</a:t>
            </a:r>
            <a:r>
              <a:rPr lang="zh-CN" altLang="en-US" sz="2400" dirty="0" smtClean="0"/>
              <a:t>附近的线性函数逼近</a:t>
            </a:r>
            <a:r>
              <a:rPr lang="en-US" altLang="zh-CN" sz="2400" dirty="0" err="1" smtClean="0"/>
              <a:t>Sc</a:t>
            </a:r>
            <a:r>
              <a:rPr lang="en-US" altLang="zh-CN" sz="2400" dirty="0" smtClean="0"/>
              <a:t>(I):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07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6637" y="1494047"/>
            <a:ext cx="3793693" cy="503216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特定类显著图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5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0279" y="1560444"/>
            <a:ext cx="3762363" cy="4935336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弱监督目标定位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00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39" y="1361661"/>
            <a:ext cx="10741852" cy="42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0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663</Words>
  <Application>Microsoft Office PowerPoint</Application>
  <PresentationFormat>宽屏</PresentationFormat>
  <Paragraphs>89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演示文稿</vt:lpstr>
      <vt:lpstr>贡献</vt:lpstr>
      <vt:lpstr>分类模型可视化</vt:lpstr>
      <vt:lpstr>分类模型可视化</vt:lpstr>
      <vt:lpstr>特定类显著图</vt:lpstr>
      <vt:lpstr>特定类显著图</vt:lpstr>
      <vt:lpstr>特定类显著图</vt:lpstr>
      <vt:lpstr>弱监督目标定位</vt:lpstr>
      <vt:lpstr>PowerPoint 演示文稿</vt:lpstr>
      <vt:lpstr>PowerPoint 演示文稿</vt:lpstr>
      <vt:lpstr>解释性的局限</vt:lpstr>
      <vt:lpstr>删除和保留</vt:lpstr>
      <vt:lpstr>实现干扰</vt:lpstr>
      <vt:lpstr>计算mask</vt:lpstr>
      <vt:lpstr>人工噪声</vt:lpstr>
      <vt:lpstr>实验</vt:lpstr>
      <vt:lpstr>实验</vt:lpstr>
      <vt:lpstr>实验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沁怡</dc:creator>
  <cp:lastModifiedBy>余 沁怡</cp:lastModifiedBy>
  <cp:revision>19</cp:revision>
  <dcterms:created xsi:type="dcterms:W3CDTF">2019-12-13T08:14:11Z</dcterms:created>
  <dcterms:modified xsi:type="dcterms:W3CDTF">2019-12-14T06:25:33Z</dcterms:modified>
</cp:coreProperties>
</file>