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1" r:id="rId9"/>
    <p:sldId id="264" r:id="rId10"/>
    <p:sldId id="267" r:id="rId11"/>
    <p:sldId id="268" r:id="rId12"/>
    <p:sldId id="269" r:id="rId13"/>
    <p:sldId id="270" r:id="rId14"/>
    <p:sldId id="272" r:id="rId15"/>
    <p:sldId id="271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4CBD6-1381-4500-B486-D3A51C0F79D2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47FA1-D56E-4CFC-9E5B-BB75E39C39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2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47FA1-D56E-4CFC-9E5B-BB75E39C39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76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4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9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8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03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0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3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5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30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1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22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1771C-D882-42F0-BD52-6D064BABF05F}" type="datetimeFigureOut">
              <a:rPr lang="zh-CN" altLang="en-US" smtClean="0"/>
              <a:t>2019/2/23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025B-291B-41B8-9215-DD71A2C8F9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7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Context Relation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69268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X,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Gupta A, et al. Non-local neural networks[C]//Proceedings of the IEEE Conference on Computer Vision and Pattern Recognition. 2018: 7794-7803.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69268" y="593467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 Y, Wang J. </a:t>
            </a:r>
            <a:r>
              <a:rPr lang="en-US" altLang="zh-CN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Ocnet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Object context network for scene parsing[J]. </a:t>
            </a:r>
            <a:r>
              <a:rPr lang="en-US" altLang="zh-CN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arXiv:1809.00916, 2018.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69268" y="547300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 J, Liu J, Tian H, et al. Dual attention network for scene segmentation[J]. </a:t>
            </a:r>
            <a:r>
              <a:rPr lang="en-US" altLang="zh-CN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arXiv:1809.02983, 2018.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69268" y="501134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 Z, Wang X, Huang L, et al.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CCNet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Criss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-Cross Attention for Semantic Segmentation[J].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arXiv:1811.11721, 2018.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2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5242" y="1271709"/>
            <a:ext cx="8658424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0019" y="597849"/>
            <a:ext cx="3488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Dual Attention Networks (</a:t>
            </a:r>
            <a:r>
              <a:rPr lang="en-US" altLang="zh-CN" dirty="0" err="1"/>
              <a:t>DANet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73716" y="63238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Fu J, Liu J, Tian H, et al. Dual attention network for scene segmentation[J].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arXiv:1809.02983, 2018.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039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84" y="474785"/>
            <a:ext cx="7432430" cy="3039122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222" y="3743661"/>
            <a:ext cx="7291754" cy="25801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73716" y="632381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Fu J, Liu J, Tian H, et al. Dual attention network for scene segmentation[J]. </a:t>
            </a:r>
            <a:r>
              <a:rPr lang="en-US" altLang="zh-CN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arXiv:1809.02983, 2018.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48089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3" y="2414899"/>
            <a:ext cx="4495798" cy="429661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569" y="0"/>
            <a:ext cx="7725508" cy="211076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898" y="3086100"/>
            <a:ext cx="4748059" cy="333901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95747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Huang Z, Wang X, Huang L, et al. </a:t>
            </a:r>
            <a:r>
              <a:rPr lang="en-US" altLang="zh-CN" sz="1200" dirty="0" err="1"/>
              <a:t>CCNet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Criss</a:t>
            </a:r>
            <a:r>
              <a:rPr lang="en-US" altLang="zh-CN" sz="1200" dirty="0"/>
              <a:t>-Cross Attention for Semantic Segmentation[J].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arXiv:1811.11721, 2018.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6961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6599" y="1722315"/>
            <a:ext cx="5504762" cy="3171429"/>
          </a:xfrm>
          <a:prstGeom prst="rect">
            <a:avLst/>
          </a:prstGeom>
        </p:spPr>
      </p:pic>
      <p:sp>
        <p:nvSpPr>
          <p:cNvPr id="6" name="AutoShape 2" descr="f"/>
          <p:cNvSpPr>
            <a:spLocks noChangeAspect="1" noChangeArrowheads="1"/>
          </p:cNvSpPr>
          <p:nvPr/>
        </p:nvSpPr>
        <p:spPr bwMode="auto">
          <a:xfrm>
            <a:off x="44354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46922" y="5442228"/>
            <a:ext cx="59641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/>
              <a:t>看了</a:t>
            </a:r>
            <a:r>
              <a:rPr lang="en-US" altLang="zh-CN" sz="1400" dirty="0" err="1"/>
              <a:t>CCNet</a:t>
            </a:r>
            <a:r>
              <a:rPr lang="zh-CN" altLang="en-US" sz="1400" dirty="0"/>
              <a:t>很容易想到为什么不先横向</a:t>
            </a:r>
            <a:r>
              <a:rPr lang="en-US" altLang="zh-CN" sz="1400" dirty="0"/>
              <a:t>aggregate</a:t>
            </a:r>
            <a:r>
              <a:rPr lang="zh-CN" altLang="en-US" sz="1400" dirty="0"/>
              <a:t>然后再纵向</a:t>
            </a:r>
            <a:r>
              <a:rPr lang="en-US" altLang="zh-CN" sz="1400" dirty="0"/>
              <a:t>aggregate</a:t>
            </a:r>
            <a:r>
              <a:rPr lang="zh-CN" altLang="en-US" sz="1400" dirty="0"/>
              <a:t>其实也可以</a:t>
            </a:r>
            <a:r>
              <a:rPr lang="en-US" altLang="zh-CN" sz="1400" dirty="0"/>
              <a:t>cover</a:t>
            </a:r>
            <a:r>
              <a:rPr lang="zh-CN" altLang="en-US" sz="1400" dirty="0"/>
              <a:t>住所有的位置的</a:t>
            </a:r>
            <a:r>
              <a:rPr lang="en-US" altLang="zh-CN" sz="1400" dirty="0"/>
              <a:t>context</a:t>
            </a:r>
            <a:r>
              <a:rPr lang="zh-CN" altLang="en-US" sz="1400" dirty="0"/>
              <a:t>，我们认为</a:t>
            </a:r>
            <a:r>
              <a:rPr lang="en-US" altLang="zh-CN" sz="1400" dirty="0" err="1"/>
              <a:t>CCNet</a:t>
            </a:r>
            <a:r>
              <a:rPr lang="zh-CN" altLang="en-US" sz="1400" dirty="0"/>
              <a:t>是一个不错的工作，但是在对</a:t>
            </a:r>
            <a:r>
              <a:rPr lang="en-US" altLang="zh-CN" sz="1400" dirty="0" err="1"/>
              <a:t>CCNet</a:t>
            </a:r>
            <a:r>
              <a:rPr lang="zh-CN" altLang="en-US" sz="1400" dirty="0"/>
              <a:t>为什么</a:t>
            </a:r>
            <a:r>
              <a:rPr lang="en-US" altLang="zh-CN" sz="1400" dirty="0"/>
              <a:t>work</a:t>
            </a:r>
            <a:r>
              <a:rPr lang="zh-CN" altLang="en-US" sz="1400" dirty="0"/>
              <a:t>的解释方面略微缺乏，尤其是这种十字架的</a:t>
            </a:r>
            <a:r>
              <a:rPr lang="en-US" altLang="zh-CN" sz="1400" dirty="0"/>
              <a:t>aggregate</a:t>
            </a:r>
            <a:r>
              <a:rPr lang="zh-CN" altLang="en-US" sz="1400" dirty="0"/>
              <a:t>怎么去解释是不太直观的。</a:t>
            </a:r>
          </a:p>
        </p:txBody>
      </p:sp>
      <p:sp>
        <p:nvSpPr>
          <p:cNvPr id="9" name="矩形 8"/>
          <p:cNvSpPr/>
          <p:nvPr/>
        </p:nvSpPr>
        <p:spPr>
          <a:xfrm>
            <a:off x="6995747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/>
              <a:t>Huang Z, Wang X, Huang L, et al. </a:t>
            </a:r>
            <a:r>
              <a:rPr lang="en-US" altLang="zh-CN" sz="1200" dirty="0" err="1"/>
              <a:t>CCNet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Criss</a:t>
            </a:r>
            <a:r>
              <a:rPr lang="en-US" altLang="zh-CN" sz="1200" dirty="0"/>
              <a:t>-Cross Attention for Semantic Segmentation[J]. </a:t>
            </a:r>
            <a:r>
              <a:rPr lang="en-US" altLang="zh-CN" sz="1200" dirty="0" err="1"/>
              <a:t>arXiv</a:t>
            </a:r>
            <a:r>
              <a:rPr lang="en-US" altLang="zh-CN" sz="1200" dirty="0"/>
              <a:t> preprint arXiv:1811.11721, 2018.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5074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71" y="3681222"/>
            <a:ext cx="8380952" cy="28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57" y="206095"/>
            <a:ext cx="3714286" cy="33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654" y="86446"/>
            <a:ext cx="3669322" cy="359477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174023" y="2927838"/>
            <a:ext cx="650631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24654" y="5990492"/>
            <a:ext cx="650631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711962" y="3203331"/>
            <a:ext cx="650631" cy="211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3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6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9945" y="2949740"/>
            <a:ext cx="5723809" cy="33714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39" y="293243"/>
            <a:ext cx="7590476" cy="266666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37" y="2997677"/>
            <a:ext cx="5687218" cy="33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09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993" y="506778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近年来，语义分割的模型几乎都是基于</a:t>
            </a:r>
            <a:r>
              <a:rPr lang="en-US" altLang="zh-CN" dirty="0" smtClean="0"/>
              <a:t>FCN</a:t>
            </a:r>
            <a:r>
              <a:rPr lang="zh-CN" altLang="en-US" dirty="0" smtClean="0"/>
              <a:t>框架，利用</a:t>
            </a:r>
            <a:r>
              <a:rPr lang="en-US" altLang="zh-CN" dirty="0" smtClean="0"/>
              <a:t>Dilated </a:t>
            </a:r>
            <a:r>
              <a:rPr lang="en-US" altLang="zh-CN" dirty="0" err="1" smtClean="0"/>
              <a:t>Conv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Up sample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skip connection</a:t>
            </a:r>
            <a:r>
              <a:rPr lang="zh-CN" altLang="en-US" dirty="0" smtClean="0"/>
              <a:t>等各种组件来变化。 但是这种模型有很大的问题：无法对不同的像素之间的关系进行显式的建模，像素之间的唯一联系就是“感受野”的重叠。所以从本质上来说，这种语义分割框架是一种</a:t>
            </a:r>
            <a:r>
              <a:rPr lang="en-US" altLang="zh-CN" dirty="0" smtClean="0"/>
              <a:t>Dense prediction, </a:t>
            </a:r>
            <a:r>
              <a:rPr lang="zh-CN" altLang="en-US" dirty="0" smtClean="0"/>
              <a:t>是分立的对每个像素进行预测。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650" y="3261401"/>
            <a:ext cx="8714286" cy="2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0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42202CB-1517-4DF2-B5B3-A8F0BC73F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749" y="675636"/>
            <a:ext cx="5349704" cy="26596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F0197E-FA59-4628-9895-4EACD7429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46" y="3537992"/>
            <a:ext cx="8756254" cy="322769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86861" y="1820775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FCN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Segmentation</a:t>
            </a:r>
            <a:r>
              <a:rPr lang="zh-CN" altLang="en-US" dirty="0" smtClean="0"/>
              <a:t>框架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46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0C7AD7-8F48-47EF-816B-8328866C3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0316" y="3534585"/>
            <a:ext cx="5921811" cy="3146467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5F858A96-CD33-4A83-9D34-8A6DDDD58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456"/>
          <a:stretch/>
        </p:blipFill>
        <p:spPr>
          <a:xfrm>
            <a:off x="393245" y="506801"/>
            <a:ext cx="8222693" cy="29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5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169268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X,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Gupta A, et al. Non-local neural networks[C]//Proceedings of the IEEE Conference on Computer Vision and Pattern Recognition. 2018: 7794-7803.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8931" y="1938877"/>
            <a:ext cx="4132998" cy="33189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04" y="2960244"/>
            <a:ext cx="4114286" cy="12761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14304" y="857423"/>
            <a:ext cx="2749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Non-local Neural Networks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208" y="1919195"/>
            <a:ext cx="8352381" cy="339047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91208" y="2022231"/>
            <a:ext cx="1263007" cy="2022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69268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X,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Gupta A, et al. Non-local neural networks[C]//Proceedings of the IEEE Conference on Computer Vision and Pattern Recognition. 2018: 7794-7803.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688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685" y="2251022"/>
            <a:ext cx="9580952" cy="20761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69268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X,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R, Gupta A, et al. Non-local neural networks[C]//Proceedings of the IEEE Conference on Computer Vision and Pattern Recognition. 2018: 7794-7803.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26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938"/>
          <a:stretch/>
        </p:blipFill>
        <p:spPr>
          <a:xfrm>
            <a:off x="1552951" y="1283676"/>
            <a:ext cx="8892664" cy="379827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846277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 Y, Wang J. </a:t>
            </a:r>
            <a:r>
              <a:rPr lang="en-US" altLang="zh-CN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Ocnet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Object context network for scene parsing[J]. </a:t>
            </a:r>
            <a:r>
              <a:rPr lang="en-US" altLang="zh-CN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arXiv:1809.00916, 2018.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4930" y="509954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OCNet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64690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0401" y="530324"/>
            <a:ext cx="9342857" cy="2828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363" y="4111201"/>
            <a:ext cx="2352381" cy="10095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949" y="3396335"/>
            <a:ext cx="3409524" cy="3000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846277" y="639633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Yuan Y, Wang J. </a:t>
            </a:r>
            <a:r>
              <a:rPr lang="en-US" altLang="zh-CN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Ocnet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Object context network for scene parsing[J]. </a:t>
            </a:r>
            <a:r>
              <a:rPr lang="en-US" altLang="zh-CN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arXiv:1809.00916, 2018.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29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509</Words>
  <Application>Microsoft Office PowerPoint</Application>
  <PresentationFormat>宽屏</PresentationFormat>
  <Paragraphs>21</Paragraphs>
  <Slides>16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Times New Roman</vt:lpstr>
      <vt:lpstr>Office 主题​​</vt:lpstr>
      <vt:lpstr>Context Relation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32</cp:revision>
  <dcterms:created xsi:type="dcterms:W3CDTF">2019-02-17T09:08:02Z</dcterms:created>
  <dcterms:modified xsi:type="dcterms:W3CDTF">2019-02-23T04:56:03Z</dcterms:modified>
</cp:coreProperties>
</file>