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0" r:id="rId5"/>
    <p:sldId id="271" r:id="rId6"/>
    <p:sldId id="272" r:id="rId7"/>
    <p:sldId id="259" r:id="rId8"/>
    <p:sldId id="261" r:id="rId9"/>
    <p:sldId id="262" r:id="rId10"/>
    <p:sldId id="260" r:id="rId11"/>
    <p:sldId id="264" r:id="rId12"/>
    <p:sldId id="263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4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0198D-97C5-4F1E-9B20-78B71672BCE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3CB63-141B-4D21-BB24-1CA39FA44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40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3CB63-141B-4D21-BB24-1CA39FA449E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31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2C013-16C4-4EF3-BBBA-A075B5708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16D697-BBD8-45A7-A16A-CD2FB7728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6C1E8-68D3-40A5-BB44-AEE8F761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CFBD-5945-4386-A5C3-45253116C0E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8783C-4A6C-4141-846B-E082B294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10AFD-6B1F-46D1-8270-15B656E2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ED4A-846E-4B54-9048-32891FCC8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17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BB54F-CA01-4B27-8E47-66ADDB18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8D0000-E03F-4C9C-BACA-E02F5D38E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19D4A-49F1-4831-A1D6-5F7F0F52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CFBD-5945-4386-A5C3-45253116C0E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7731B-E548-4674-A630-40D95BB8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8D763-ECEE-4747-BBA2-5E23DF54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ED4A-846E-4B54-9048-32891FCC8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3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53B675-22B6-4D6D-BD4C-3F6A246B3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77B54D-A3F1-4428-B678-681D61436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216DE-A251-4434-8506-5687963B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CFBD-5945-4386-A5C3-45253116C0E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5CC3D-A468-4A9A-B705-B2F8DBA4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9105B-0637-46B3-A85F-3E759C88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ED4A-846E-4B54-9048-32891FCC8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08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15DB3-E917-486B-909D-B66E3E57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79C86-12F7-4CD4-B35D-1156FACBC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BBF85-A3BE-4893-A9A4-87A7EC61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CFBD-5945-4386-A5C3-45253116C0E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0A92A-1E31-46E8-8D80-DDAB1505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710AD-6FFF-46F8-B42F-AA858A3C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ED4A-846E-4B54-9048-32891FCC8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44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98131-7EF9-403C-9A66-740E8B02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E3E0F8-A166-49C9-A3BA-4619C3E12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1146E-FF15-4546-902B-801CC7C6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CFBD-5945-4386-A5C3-45253116C0E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4FAE4-1BA7-493B-9E6A-608426EB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A8963-4BC4-4054-94FE-76C95F65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ED4A-846E-4B54-9048-32891FCC8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9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C5A65-D503-429C-9260-F7B3D434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685577-A108-45A1-8BB3-EF99E4D28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CD57FE-F64B-463F-83A1-82FEDD643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9AA02C-6A25-41B6-92EB-75E343C0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CFBD-5945-4386-A5C3-45253116C0E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984B63-0B6E-4A7A-AEEC-74234A86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89B73B-627F-40C9-8EB3-A382D830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ED4A-846E-4B54-9048-32891FCC8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3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F5601-6813-4494-B622-1C653C2D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F02251-2C0E-474E-94B8-A0A19A5D8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DBA2D9-890E-4B6D-97AA-685B259BF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D2B902-E370-47A7-8D0C-7E83E9E54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E5B066-6D58-40A9-9548-F451D7E54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144E60-79A0-4BF1-81BA-49CD7371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CFBD-5945-4386-A5C3-45253116C0E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41D963-B070-48E9-89E1-20B5314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D16833-00A3-4B73-AA42-471B8CC3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ED4A-846E-4B54-9048-32891FCC8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74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E6296-AC8D-40E4-9723-26B83B07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98C50A-DAAF-4C1C-9480-02C0B913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CFBD-5945-4386-A5C3-45253116C0E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D3B719-15C5-4FA3-9DBE-0010A993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FFB81C-5809-447F-A747-AC0160BB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ED4A-846E-4B54-9048-32891FCC8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52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CA5B6B-0DB6-4FAC-8B3C-FCCAFECB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CFBD-5945-4386-A5C3-45253116C0E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00C07F-71FB-42FB-A64B-A9FBB175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472C61-FE76-49DB-BCDA-8B94F90C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ED4A-846E-4B54-9048-32891FCC8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56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C257B-F348-4251-AB37-26773D5A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49D26-E151-4D03-ACCE-AA6B1C39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42363F-94B0-49FF-BBB2-78BC30FC0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C3773C-297A-4A77-AB85-C0B890FD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CFBD-5945-4386-A5C3-45253116C0E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4E87B-A63F-44FA-B4D4-0F605A77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73F875-8626-48B5-9C83-A5D7C0B5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ED4A-846E-4B54-9048-32891FCC8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3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9A666-0657-4E48-B364-A3F679C3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0643E9-CD66-4412-A3CF-FBC0F2AB0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037F18-89F8-4192-9229-911A8B3BE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55D05F-8B89-46E0-8ABE-AC8C6806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CFBD-5945-4386-A5C3-45253116C0E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54D26-E6D2-402E-A2B7-BE02793E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A4C058-16BB-4F2B-BC7F-08380D19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ED4A-846E-4B54-9048-32891FCC8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68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F92232-2EFE-4487-B730-1B8F6719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C46E5B-DD9B-4600-8116-E5D7DE2F0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FABE2-1BE6-4F11-A07E-1DFED891E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6CFBD-5945-4386-A5C3-45253116C0E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FA564-8C85-4466-860D-A4F3D5B16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20234-4556-48FC-B8B8-61588BEE3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9ED4A-846E-4B54-9048-32891FCC8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9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3DC35-181D-4B0D-A376-D8D0D7527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62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Densely Connected Convolutional Networks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6A424-9FE8-49E0-906B-6D73C18F9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85230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2018-07-19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40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285E2-61F5-41A1-9D11-7664C318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DenseNet121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9E34265-7090-422A-8DC3-D2CC04716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" y="2141537"/>
            <a:ext cx="6438276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07BA3E-9055-42DD-96CB-D2C5924E41D1}"/>
              </a:ext>
            </a:extLst>
          </p:cNvPr>
          <p:cNvSpPr txBox="1"/>
          <p:nvPr/>
        </p:nvSpPr>
        <p:spPr>
          <a:xfrm>
            <a:off x="8107052" y="5542961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L(L+1)/2 </a:t>
            </a:r>
            <a:r>
              <a:rPr lang="en-US" altLang="zh-CN" dirty="0"/>
              <a:t>instead of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CB2A34-A509-4DB6-97D7-9A368D442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150" y="1375660"/>
            <a:ext cx="9160034" cy="1531753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5DBFE4A3-BD45-4BF5-BFF3-4A0BC5C94CB0}"/>
              </a:ext>
            </a:extLst>
          </p:cNvPr>
          <p:cNvSpPr/>
          <p:nvPr/>
        </p:nvSpPr>
        <p:spPr>
          <a:xfrm rot="7599144">
            <a:off x="4025246" y="3057332"/>
            <a:ext cx="113121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56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567D2-E625-4F9C-9EDA-E66AB2DC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DenseNet121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A6A554-8ADA-4437-8EE8-AB47577DA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44" y="270112"/>
            <a:ext cx="4813956" cy="63177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5A3AE0-66D1-4141-86C9-2F8FDE561BFA}"/>
              </a:ext>
            </a:extLst>
          </p:cNvPr>
          <p:cNvSpPr txBox="1"/>
          <p:nvPr/>
        </p:nvSpPr>
        <p:spPr>
          <a:xfrm>
            <a:off x="838200" y="225300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更偏好</a:t>
            </a:r>
            <a:r>
              <a:rPr lang="en-US" altLang="zh-CN" sz="2400" dirty="0"/>
              <a:t>——</a:t>
            </a:r>
            <a:r>
              <a:rPr lang="zh-CN" altLang="en-US" sz="2400" dirty="0"/>
              <a:t>特征的复用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1FD57B-2309-4188-AB68-B83182702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64859"/>
            <a:ext cx="2987299" cy="449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F445B0-457A-4664-9D04-8D203365E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20805"/>
            <a:ext cx="3360711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7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B6568-3C71-4481-80BA-62052F1A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DenseNet121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4B0516D-678B-4430-A0EA-5E7846528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090" y="1690689"/>
            <a:ext cx="9445820" cy="462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5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D8371-FC57-4393-86C2-827AD485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21AFEB-67DA-42F7-80FA-9A2426E9A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788" y="1376313"/>
            <a:ext cx="8056424" cy="524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A8E77-515D-4653-82C1-534681A2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EE6D99-D3A2-4194-A3E7-892A9B4BF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342" y="2088508"/>
            <a:ext cx="7567316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82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857C3-41C1-4E9C-987E-C228D411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5F20782-DEDD-4D2C-BEFA-96CC2DC6B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2848"/>
            <a:ext cx="10515600" cy="353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0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588D0-4D2C-408B-BFA5-33FD96AF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Shortcoming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7D9D76-A566-4E2B-A04A-F97B72D14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165" y="1690688"/>
            <a:ext cx="8499670" cy="21850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2B5D1C6-F2AF-42AD-97BB-F36063D003B0}"/>
              </a:ext>
            </a:extLst>
          </p:cNvPr>
          <p:cNvSpPr txBox="1"/>
          <p:nvPr/>
        </p:nvSpPr>
        <p:spPr>
          <a:xfrm>
            <a:off x="1734532" y="4609707"/>
            <a:ext cx="981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存在先前特征图的多个复制，由于反复的拼接（</a:t>
            </a:r>
            <a:r>
              <a:rPr lang="en-US" altLang="zh-CN" dirty="0"/>
              <a:t>Concatenation</a:t>
            </a:r>
            <a:r>
              <a:rPr lang="zh-CN" altLang="en-US" dirty="0"/>
              <a:t>）操作，每次拼接操作都会开辟新的内存来保存拼接后的特征。这样就导致一个 </a:t>
            </a:r>
            <a:r>
              <a:rPr lang="en-US" altLang="zh-CN" dirty="0"/>
              <a:t>L </a:t>
            </a:r>
            <a:r>
              <a:rPr lang="zh-CN" altLang="en-US" dirty="0"/>
              <a:t>层的网络，要消耗相当于 </a:t>
            </a:r>
            <a:r>
              <a:rPr lang="en-US" altLang="zh-CN" dirty="0"/>
              <a:t>L(L+1)/2 </a:t>
            </a:r>
            <a:r>
              <a:rPr lang="zh-CN" altLang="en-US" dirty="0"/>
              <a:t>层网络的内存（第 </a:t>
            </a:r>
            <a:r>
              <a:rPr lang="en-US" altLang="zh-CN" dirty="0"/>
              <a:t>l </a:t>
            </a:r>
            <a:r>
              <a:rPr lang="zh-CN" altLang="en-US" dirty="0"/>
              <a:t>层的输出在内存里被存了 </a:t>
            </a:r>
            <a:r>
              <a:rPr lang="en-US" altLang="zh-CN" dirty="0"/>
              <a:t>(L-l+1) </a:t>
            </a:r>
            <a:r>
              <a:rPr lang="zh-CN" altLang="en-US" dirty="0"/>
              <a:t>份）。</a:t>
            </a:r>
          </a:p>
        </p:txBody>
      </p:sp>
    </p:spTree>
    <p:extLst>
      <p:ext uri="{BB962C8B-B14F-4D97-AF65-F5344CB8AC3E}">
        <p14:creationId xmlns:p14="http://schemas.microsoft.com/office/powerpoint/2010/main" val="2478428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9FE8A-8F4F-4076-AC88-D6D881F1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Memory-Efficient Implementation of </a:t>
            </a:r>
            <a:r>
              <a:rPr lang="en-US" altLang="zh-CN" dirty="0" err="1"/>
              <a:t>DenseNets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A47D310-9DB3-47D0-9662-85C22AD93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783" y="1508290"/>
            <a:ext cx="9436434" cy="481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2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9540D-D9D4-475A-B4A9-5380E037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LeNet-5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874DFB-5CF8-46E0-81E5-5F2662666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" t="2407" r="873" b="3120"/>
          <a:stretch/>
        </p:blipFill>
        <p:spPr>
          <a:xfrm>
            <a:off x="470926" y="1838130"/>
            <a:ext cx="11250148" cy="318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9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F396-C09A-4014-AB41-2CC90831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80657-C617-4364-9E50-F79639EA9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07229" cy="4351338"/>
          </a:xfrm>
        </p:spPr>
        <p:txBody>
          <a:bodyPr/>
          <a:lstStyle/>
          <a:p>
            <a:r>
              <a:rPr lang="en-US" altLang="zh-CN" dirty="0"/>
              <a:t>AlexNet</a:t>
            </a:r>
          </a:p>
          <a:p>
            <a:r>
              <a:rPr lang="en-US" altLang="zh-CN" dirty="0"/>
              <a:t>VGG16/19</a:t>
            </a:r>
          </a:p>
          <a:p>
            <a:r>
              <a:rPr lang="en-US" altLang="zh-CN" dirty="0"/>
              <a:t>ResNet</a:t>
            </a:r>
          </a:p>
          <a:p>
            <a:r>
              <a:rPr lang="en-US" altLang="zh-CN" dirty="0"/>
              <a:t>DenseNet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CF409ED-3071-43DD-9A3A-E1DED056DAC4}"/>
              </a:ext>
            </a:extLst>
          </p:cNvPr>
          <p:cNvSpPr txBox="1">
            <a:spLocks/>
          </p:cNvSpPr>
          <p:nvPr/>
        </p:nvSpPr>
        <p:spPr>
          <a:xfrm>
            <a:off x="6747588" y="365124"/>
            <a:ext cx="49158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Wider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A92C26D-49FD-40BA-9B54-E3A3EF747B16}"/>
              </a:ext>
            </a:extLst>
          </p:cNvPr>
          <p:cNvSpPr txBox="1">
            <a:spLocks/>
          </p:cNvSpPr>
          <p:nvPr/>
        </p:nvSpPr>
        <p:spPr>
          <a:xfrm>
            <a:off x="6747588" y="1825625"/>
            <a:ext cx="34072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Inception</a:t>
            </a:r>
          </a:p>
          <a:p>
            <a:r>
              <a:rPr lang="en-US" altLang="zh-CN" dirty="0"/>
              <a:t>Inception_ResNet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F03EBE-CF2E-49E7-BE58-8C96BE72DBF9}"/>
              </a:ext>
            </a:extLst>
          </p:cNvPr>
          <p:cNvSpPr txBox="1"/>
          <p:nvPr/>
        </p:nvSpPr>
        <p:spPr>
          <a:xfrm>
            <a:off x="4936771" y="5309033"/>
            <a:ext cx="4624873" cy="138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err="1"/>
              <a:t>ReLU</a:t>
            </a:r>
            <a:r>
              <a:rPr lang="en-US" altLang="zh-CN" sz="2800" dirty="0"/>
              <a:t>, Dropout, Optimizer, Initialize, BN…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Filter Size </a:t>
            </a:r>
            <a:r>
              <a:rPr lang="zh-CN" altLang="en-US" sz="2800" dirty="0"/>
              <a:t>（</a:t>
            </a:r>
            <a:r>
              <a:rPr lang="en-US" altLang="zh-CN" sz="2800" dirty="0"/>
              <a:t>smaller</a:t>
            </a:r>
            <a:r>
              <a:rPr lang="zh-CN" altLang="en-US" sz="2800" dirty="0"/>
              <a:t>）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BE59C37-9209-467A-936C-2FCED796DDE6}"/>
              </a:ext>
            </a:extLst>
          </p:cNvPr>
          <p:cNvSpPr txBox="1">
            <a:spLocks/>
          </p:cNvSpPr>
          <p:nvPr/>
        </p:nvSpPr>
        <p:spPr>
          <a:xfrm>
            <a:off x="4791270" y="3983470"/>
            <a:ext cx="49158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Tricks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81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F530CF7-CE1E-4E69-B929-1F785E95A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19" y="317500"/>
            <a:ext cx="5473700" cy="6223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D1A6D6-E9B6-4125-9B99-266A1BC2F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55079"/>
            <a:ext cx="5517358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6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44E522-0421-4958-97B4-243CD3325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64" y="1234912"/>
            <a:ext cx="6853274" cy="4024476"/>
          </a:xfrm>
        </p:spPr>
      </p:pic>
    </p:spTree>
    <p:extLst>
      <p:ext uri="{BB962C8B-B14F-4D97-AF65-F5344CB8AC3E}">
        <p14:creationId xmlns:p14="http://schemas.microsoft.com/office/powerpoint/2010/main" val="267194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BD60A7-14F1-413E-9467-C2EA2FD73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7" y="1609885"/>
            <a:ext cx="3852422" cy="32800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4DAD14-486F-4648-9579-3DBEAEC39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78" y="1122132"/>
            <a:ext cx="4029075" cy="4048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EB98DD-DF77-4A1E-B965-861012FD7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31" y="666409"/>
            <a:ext cx="4389464" cy="450384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37F44F2-15D0-417B-9933-680B6EAD8DA8}"/>
              </a:ext>
            </a:extLst>
          </p:cNvPr>
          <p:cNvSpPr txBox="1"/>
          <p:nvPr/>
        </p:nvSpPr>
        <p:spPr>
          <a:xfrm>
            <a:off x="829558" y="5891752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结构，</a:t>
            </a:r>
            <a:r>
              <a:rPr lang="en-US" altLang="zh-CN" dirty="0"/>
              <a:t>BN</a:t>
            </a:r>
            <a:r>
              <a:rPr lang="zh-CN" altLang="en-US" dirty="0"/>
              <a:t>，</a:t>
            </a:r>
            <a:r>
              <a:rPr lang="en-US" altLang="zh-CN" dirty="0"/>
              <a:t>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4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47DB5-BC7D-4D4C-846C-C44C9815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VGG50?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E30D75-74F1-4691-9905-4E561A034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6" y="1744805"/>
            <a:ext cx="5243804" cy="42209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E05F8B-C7F9-448B-8EF7-F72F3B502BEB}"/>
              </a:ext>
            </a:extLst>
          </p:cNvPr>
          <p:cNvSpPr txBox="1"/>
          <p:nvPr/>
        </p:nvSpPr>
        <p:spPr>
          <a:xfrm>
            <a:off x="8948057" y="5575040"/>
            <a:ext cx="257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Back Propagation</a:t>
            </a:r>
          </a:p>
          <a:p>
            <a:r>
              <a:rPr lang="en-US" altLang="zh-CN" dirty="0"/>
              <a:t>Vanishing Gradient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16BFB6-E785-4802-BE15-D9A04DF81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68" y="935511"/>
            <a:ext cx="4764832" cy="342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5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47DB5-BC7D-4D4C-846C-C44C9815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ResNet50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6C7154-BE32-4EBA-9EAF-6461C9BAA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1289"/>
            <a:ext cx="4746170" cy="265785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3C5CE4F-33EE-42D2-9CFC-E2A2631242DE}"/>
              </a:ext>
            </a:extLst>
          </p:cNvPr>
          <p:cNvSpPr txBox="1"/>
          <p:nvPr/>
        </p:nvSpPr>
        <p:spPr>
          <a:xfrm>
            <a:off x="7697177" y="2690336"/>
            <a:ext cx="2584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Model architecture </a:t>
            </a:r>
          </a:p>
          <a:p>
            <a:r>
              <a:rPr lang="en-US" altLang="zh-CN" b="1" dirty="0" err="1"/>
              <a:t>ReLU</a:t>
            </a:r>
            <a:endParaRPr lang="en-US" altLang="zh-CN" b="1" dirty="0"/>
          </a:p>
          <a:p>
            <a:r>
              <a:rPr lang="en-US" altLang="zh-CN" b="1" dirty="0"/>
              <a:t>Batch Normalization</a:t>
            </a:r>
          </a:p>
          <a:p>
            <a:endParaRPr lang="en-US" altLang="zh-CN" b="1" dirty="0"/>
          </a:p>
          <a:p>
            <a:r>
              <a:rPr lang="en-US" altLang="zh-CN" b="1" dirty="0"/>
              <a:t>Could be deeper</a:t>
            </a:r>
          </a:p>
        </p:txBody>
      </p:sp>
    </p:spTree>
    <p:extLst>
      <p:ext uri="{BB962C8B-B14F-4D97-AF65-F5344CB8AC3E}">
        <p14:creationId xmlns:p14="http://schemas.microsoft.com/office/powerpoint/2010/main" val="250164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195E1-845A-45F0-B880-DD25237A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ResNet50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1F118E-8D4F-4803-ACB2-C9DD4AFD1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252" y="205830"/>
            <a:ext cx="5639289" cy="62870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600A759-5E87-451A-BF74-313E8C89D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332" y="3143225"/>
            <a:ext cx="1249788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5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152</Words>
  <Application>Microsoft Office PowerPoint</Application>
  <PresentationFormat>宽屏</PresentationFormat>
  <Paragraphs>37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Times New Roman</vt:lpstr>
      <vt:lpstr>Office 主题​​</vt:lpstr>
      <vt:lpstr>Densely Connected Convolutional Networks</vt:lpstr>
      <vt:lpstr>LeNet-5</vt:lpstr>
      <vt:lpstr>Deeper</vt:lpstr>
      <vt:lpstr>PowerPoint 演示文稿</vt:lpstr>
      <vt:lpstr>PowerPoint 演示文稿</vt:lpstr>
      <vt:lpstr>PowerPoint 演示文稿</vt:lpstr>
      <vt:lpstr>VGG50?</vt:lpstr>
      <vt:lpstr>ResNet50</vt:lpstr>
      <vt:lpstr>ResNet50</vt:lpstr>
      <vt:lpstr>DenseNet121</vt:lpstr>
      <vt:lpstr>DenseNet121</vt:lpstr>
      <vt:lpstr>DenseNet121</vt:lpstr>
      <vt:lpstr>Experiment</vt:lpstr>
      <vt:lpstr>Experiment</vt:lpstr>
      <vt:lpstr>Experiment</vt:lpstr>
      <vt:lpstr>Shortcoming</vt:lpstr>
      <vt:lpstr>Memory-Efficient Implementation of DenseNets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Densely Connected Convolutional Networks</dc:title>
  <dc:creator>Hao Sun</dc:creator>
  <cp:lastModifiedBy>Hao Sun</cp:lastModifiedBy>
  <cp:revision>26</cp:revision>
  <dcterms:created xsi:type="dcterms:W3CDTF">2018-07-14T08:45:50Z</dcterms:created>
  <dcterms:modified xsi:type="dcterms:W3CDTF">2018-07-18T15:45:28Z</dcterms:modified>
</cp:coreProperties>
</file>