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3" r:id="rId4"/>
    <p:sldId id="300" r:id="rId5"/>
    <p:sldId id="314" r:id="rId6"/>
    <p:sldId id="315" r:id="rId7"/>
    <p:sldId id="316" r:id="rId8"/>
    <p:sldId id="317" r:id="rId9"/>
    <p:sldId id="319" r:id="rId10"/>
    <p:sldId id="320" r:id="rId11"/>
    <p:sldId id="321" r:id="rId12"/>
    <p:sldId id="322" r:id="rId13"/>
    <p:sldId id="303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91"/>
  </p:normalViewPr>
  <p:slideViewPr>
    <p:cSldViewPr snapToGrid="0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94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6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58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RP</a:t>
            </a:r>
            <a:r>
              <a:rPr lang="zh-CN" altLang="en-US" dirty="0"/>
              <a:t> </a:t>
            </a:r>
            <a:r>
              <a:rPr lang="en-US" altLang="zh-CN" dirty="0"/>
              <a:t>Shortcomings</a:t>
            </a:r>
            <a:r>
              <a:rPr lang="zh-CN" altLang="en-US" dirty="0"/>
              <a:t>：</a:t>
            </a:r>
            <a:r>
              <a:rPr lang="en-US" altLang="zh-CN" dirty="0"/>
              <a:t>1.relative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multi</a:t>
            </a:r>
            <a:r>
              <a:rPr lang="zh-CN" altLang="en-US" dirty="0"/>
              <a:t> </a:t>
            </a:r>
            <a:r>
              <a:rPr lang="en-US" altLang="zh-CN" dirty="0"/>
              <a:t>result. 2.CNN learn trivial features. 3. not whole picture.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3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7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8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7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9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Empirical Study of Training Self-Supervised Vision Transformers </a:t>
            </a:r>
            <a:br>
              <a:rPr lang="en-US" sz="3600" dirty="0"/>
            </a:br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Haoqi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Saining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AI Research(FAIR)</a:t>
            </a:r>
            <a:br>
              <a:rPr lang="en-US" sz="1800" dirty="0"/>
            </a:b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82407" cy="131674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2E4BE-B111-F649-B328-98A31C8A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45" y="1632991"/>
            <a:ext cx="9373331" cy="1970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52B6E-9591-6B4F-A441-D9AB63BAB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4" y="3905907"/>
            <a:ext cx="3004007" cy="2925981"/>
          </a:xfrm>
          <a:prstGeom prst="rect">
            <a:avLst/>
          </a:prstGeom>
        </p:spPr>
      </p:pic>
      <p:sp>
        <p:nvSpPr>
          <p:cNvPr id="12" name="文本框 19">
            <a:extLst>
              <a:ext uri="{FF2B5EF4-FFF2-40B4-BE49-F238E27FC236}">
                <a16:creationId xmlns:a16="http://schemas.microsoft.com/office/drawing/2014/main" id="{9F8C3488-1599-4A49-99BF-0AF5DB87EA9A}"/>
              </a:ext>
            </a:extLst>
          </p:cNvPr>
          <p:cNvSpPr txBox="1"/>
          <p:nvPr/>
        </p:nvSpPr>
        <p:spPr>
          <a:xfrm>
            <a:off x="4319751" y="4111814"/>
            <a:ext cx="546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ResNet-50 fits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SwAV&amp;BYOL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9">
            <a:extLst>
              <a:ext uri="{FF2B5EF4-FFF2-40B4-BE49-F238E27FC236}">
                <a16:creationId xmlns:a16="http://schemas.microsoft.com/office/drawing/2014/main" id="{CF25B4F9-BADC-094D-ABCB-AA938879783A}"/>
              </a:ext>
            </a:extLst>
          </p:cNvPr>
          <p:cNvSpPr txBox="1"/>
          <p:nvPr/>
        </p:nvSpPr>
        <p:spPr>
          <a:xfrm>
            <a:off x="4343344" y="4753558"/>
            <a:ext cx="546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fits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v3.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0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82407" cy="131674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803AD-8130-B04B-89E3-09EB513B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87" y="1321678"/>
            <a:ext cx="5867837" cy="5506517"/>
          </a:xfrm>
          <a:prstGeom prst="rect">
            <a:avLst/>
          </a:prstGeom>
        </p:spPr>
      </p:pic>
      <p:sp>
        <p:nvSpPr>
          <p:cNvPr id="11" name="文本框 19">
            <a:extLst>
              <a:ext uri="{FF2B5EF4-FFF2-40B4-BE49-F238E27FC236}">
                <a16:creationId xmlns:a16="http://schemas.microsoft.com/office/drawing/2014/main" id="{21C515DF-F717-AF44-BCE0-B29142565CFE}"/>
              </a:ext>
            </a:extLst>
          </p:cNvPr>
          <p:cNvSpPr txBox="1"/>
          <p:nvPr/>
        </p:nvSpPr>
        <p:spPr>
          <a:xfrm>
            <a:off x="6760724" y="3249851"/>
            <a:ext cx="5465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better result when models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are bigger.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82407" cy="131674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Experiment-Transfer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D7787B-FE6E-7F48-A47A-13088323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52" y="2526617"/>
            <a:ext cx="11458872" cy="1288962"/>
          </a:xfrm>
          <a:prstGeom prst="rect">
            <a:avLst/>
          </a:prstGeom>
        </p:spPr>
      </p:pic>
      <p:sp>
        <p:nvSpPr>
          <p:cNvPr id="7" name="文本框 19">
            <a:extLst>
              <a:ext uri="{FF2B5EF4-FFF2-40B4-BE49-F238E27FC236}">
                <a16:creationId xmlns:a16="http://schemas.microsoft.com/office/drawing/2014/main" id="{EEC66302-AAD8-8440-BD3F-593DFA6A2E01}"/>
              </a:ext>
            </a:extLst>
          </p:cNvPr>
          <p:cNvSpPr txBox="1"/>
          <p:nvPr/>
        </p:nvSpPr>
        <p:spPr>
          <a:xfrm>
            <a:off x="2861386" y="4828436"/>
            <a:ext cx="7554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SSL needs more data.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better.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3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ED0ACB0-9A64-BC4B-8E01-879F753429EF}"/>
              </a:ext>
            </a:extLst>
          </p:cNvPr>
          <p:cNvSpPr txBox="1"/>
          <p:nvPr/>
        </p:nvSpPr>
        <p:spPr>
          <a:xfrm>
            <a:off x="1600202" y="1711539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SSL perform better than CNN.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785C57CB-A091-344A-B1FE-C4C56969C518}"/>
              </a:ext>
            </a:extLst>
          </p:cNvPr>
          <p:cNvSpPr txBox="1"/>
          <p:nvPr/>
        </p:nvSpPr>
        <p:spPr>
          <a:xfrm>
            <a:off x="1600202" y="2419425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should be large and need more data.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5BB3B220-53F9-BA43-8988-75FCFED9245E}"/>
              </a:ext>
            </a:extLst>
          </p:cNvPr>
          <p:cNvSpPr txBox="1"/>
          <p:nvPr/>
        </p:nvSpPr>
        <p:spPr>
          <a:xfrm>
            <a:off x="1600202" y="3155072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improvement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A94353-1332-824A-9943-ECC2EBBAFF0A}"/>
              </a:ext>
            </a:extLst>
          </p:cNvPr>
          <p:cNvSpPr txBox="1"/>
          <p:nvPr/>
        </p:nvSpPr>
        <p:spPr>
          <a:xfrm>
            <a:off x="2162506" y="3730690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position embedding only degrades accuracy by a small margin.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projection? </a:t>
            </a:r>
          </a:p>
        </p:txBody>
      </p:sp>
    </p:spTree>
    <p:extLst>
      <p:ext uri="{BB962C8B-B14F-4D97-AF65-F5344CB8AC3E}">
        <p14:creationId xmlns:p14="http://schemas.microsoft.com/office/powerpoint/2010/main" val="417183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75" y="2647241"/>
            <a:ext cx="5200049" cy="18583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(Q&amp;A)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Symmetrized contrastive loss.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478494"/>
            <a:ext cx="93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dictionary queue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172584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head &amp; Prediction head.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D6DFB1-F744-E947-9011-0221108E8354}"/>
                  </a:ext>
                </a:extLst>
              </p:cNvPr>
              <p:cNvSpPr txBox="1"/>
              <p:nvPr/>
            </p:nvSpPr>
            <p:spPr>
              <a:xfrm>
                <a:off x="1759787" y="4005914"/>
                <a:ext cx="3795667" cy="600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D6DFB1-F744-E947-9011-0221108E8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7" y="4005914"/>
                <a:ext cx="3795667" cy="600934"/>
              </a:xfrm>
              <a:prstGeom prst="rect">
                <a:avLst/>
              </a:prstGeom>
              <a:blipFill>
                <a:blip r:embed="rId3"/>
                <a:stretch>
                  <a:fillRect t="-25000" b="-1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C20B0-6469-B14C-9265-C299705703CB}"/>
                  </a:ext>
                </a:extLst>
              </p:cNvPr>
              <p:cNvSpPr txBox="1"/>
              <p:nvPr/>
            </p:nvSpPr>
            <p:spPr>
              <a:xfrm>
                <a:off x="838200" y="4804686"/>
                <a:ext cx="3795667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C20B0-6469-B14C-9265-C2997057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4686"/>
                <a:ext cx="3795667" cy="298415"/>
              </a:xfrm>
              <a:prstGeom prst="rect">
                <a:avLst/>
              </a:prstGeom>
              <a:blipFill>
                <a:blip r:embed="rId4"/>
                <a:stretch>
                  <a:fillRect t="-4167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F69D3-0DAC-A449-B744-398F8EFCE29E}"/>
                  </a:ext>
                </a:extLst>
              </p:cNvPr>
              <p:cNvSpPr txBox="1"/>
              <p:nvPr/>
            </p:nvSpPr>
            <p:spPr>
              <a:xfrm>
                <a:off x="838200" y="5395353"/>
                <a:ext cx="3795667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F69D3-0DAC-A449-B744-398F8EFC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95353"/>
                <a:ext cx="3795667" cy="281937"/>
              </a:xfrm>
              <a:prstGeom prst="rect">
                <a:avLst/>
              </a:prstGeom>
              <a:blipFill>
                <a:blip r:embed="rId5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3E7660-1DAD-8D4A-B65D-0E8405A92D4F}"/>
                  </a:ext>
                </a:extLst>
              </p:cNvPr>
              <p:cNvSpPr txBox="1"/>
              <p:nvPr/>
            </p:nvSpPr>
            <p:spPr>
              <a:xfrm>
                <a:off x="936292" y="5885572"/>
                <a:ext cx="3795667" cy="558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𝑎𝑢𝑔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𝑎𝑢𝑔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3E7660-1DAD-8D4A-B65D-0E8405A9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92" y="5885572"/>
                <a:ext cx="3795667" cy="558936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90E53-4A7F-C540-8D54-6C99DA3D3A28}"/>
                  </a:ext>
                </a:extLst>
              </p:cNvPr>
              <p:cNvSpPr txBox="1"/>
              <p:nvPr/>
            </p:nvSpPr>
            <p:spPr>
              <a:xfrm>
                <a:off x="6096000" y="5890510"/>
                <a:ext cx="379566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𝑎𝑢𝑔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𝑎𝑢𝑔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90E53-4A7F-C540-8D54-6C99DA3D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90510"/>
                <a:ext cx="3795667" cy="553998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73A82C-4E40-7641-8813-B88C455EE8D8}"/>
                  </a:ext>
                </a:extLst>
              </p:cNvPr>
              <p:cNvSpPr txBox="1"/>
              <p:nvPr/>
            </p:nvSpPr>
            <p:spPr>
              <a:xfrm>
                <a:off x="7292747" y="5400291"/>
                <a:ext cx="37956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73A82C-4E40-7641-8813-B88C455E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747" y="5400291"/>
                <a:ext cx="3795667" cy="276999"/>
              </a:xfrm>
              <a:prstGeom prst="rect">
                <a:avLst/>
              </a:prstGeom>
              <a:blipFill>
                <a:blip r:embed="rId8"/>
                <a:stretch>
                  <a:fillRect l="-2333" t="-4545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2E2C5-7404-0346-B3C3-F53CFB5B6EF9}"/>
                  </a:ext>
                </a:extLst>
              </p:cNvPr>
              <p:cNvSpPr txBox="1"/>
              <p:nvPr/>
            </p:nvSpPr>
            <p:spPr>
              <a:xfrm>
                <a:off x="7292747" y="4965057"/>
                <a:ext cx="3795667" cy="303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2E2C5-7404-0346-B3C3-F53CFB5B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747" y="4965057"/>
                <a:ext cx="3795667" cy="303929"/>
              </a:xfrm>
              <a:prstGeom prst="rect">
                <a:avLst/>
              </a:prstGeom>
              <a:blipFill>
                <a:blip r:embed="rId9"/>
                <a:stretch>
                  <a:fillRect l="-23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265703" y="1700591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Instability 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(Baseline research)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5E2C0-2B78-1046-9005-720E852B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654" y="1680394"/>
            <a:ext cx="5308600" cy="378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FD575-BBAE-6C41-88C1-74BFF2D94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41" y="3024681"/>
            <a:ext cx="5447330" cy="8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Stability-Batch Size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23492-6AC2-A94E-89D1-6BEA6CD7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329" y="1550056"/>
            <a:ext cx="6130416" cy="3353021"/>
          </a:xfrm>
          <a:prstGeom prst="rect">
            <a:avLst/>
          </a:prstGeom>
        </p:spPr>
      </p:pic>
      <p:sp>
        <p:nvSpPr>
          <p:cNvPr id="10" name="文本框 19">
            <a:extLst>
              <a:ext uri="{FF2B5EF4-FFF2-40B4-BE49-F238E27FC236}">
                <a16:creationId xmlns:a16="http://schemas.microsoft.com/office/drawing/2014/main" id="{41F30E4A-DE13-0C4B-9A28-9B91708C9700}"/>
              </a:ext>
            </a:extLst>
          </p:cNvPr>
          <p:cNvSpPr txBox="1"/>
          <p:nvPr/>
        </p:nvSpPr>
        <p:spPr>
          <a:xfrm>
            <a:off x="1770200" y="5107889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batch 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brings instability(small degradation).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Stability-Learning Rate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07091-E1EA-EB41-9431-1D7B3E3F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18" y="134378"/>
            <a:ext cx="5826515" cy="6539691"/>
          </a:xfrm>
          <a:prstGeom prst="rect">
            <a:avLst/>
          </a:prstGeom>
        </p:spPr>
      </p:pic>
      <p:sp>
        <p:nvSpPr>
          <p:cNvPr id="7" name="文本框 19">
            <a:extLst>
              <a:ext uri="{FF2B5EF4-FFF2-40B4-BE49-F238E27FC236}">
                <a16:creationId xmlns:a16="http://schemas.microsoft.com/office/drawing/2014/main" id="{800FB168-5033-3348-8DA4-1D84CD6417BE}"/>
              </a:ext>
            </a:extLst>
          </p:cNvPr>
          <p:cNvSpPr txBox="1"/>
          <p:nvPr/>
        </p:nvSpPr>
        <p:spPr>
          <a:xfrm>
            <a:off x="911770" y="3368172"/>
            <a:ext cx="3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stable 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4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 to improve stability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610C2-C1AE-3D44-AD87-8AA1AB6C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48" y="1954923"/>
            <a:ext cx="9490628" cy="2682134"/>
          </a:xfrm>
          <a:prstGeom prst="rect">
            <a:avLst/>
          </a:prstGeom>
        </p:spPr>
      </p:pic>
      <p:sp>
        <p:nvSpPr>
          <p:cNvPr id="9" name="文本框 19">
            <a:extLst>
              <a:ext uri="{FF2B5EF4-FFF2-40B4-BE49-F238E27FC236}">
                <a16:creationId xmlns:a16="http://schemas.microsoft.com/office/drawing/2014/main" id="{8925B58F-98C3-3748-BACB-169F0DB4DC50}"/>
              </a:ext>
            </a:extLst>
          </p:cNvPr>
          <p:cNvSpPr txBox="1"/>
          <p:nvPr/>
        </p:nvSpPr>
        <p:spPr>
          <a:xfrm>
            <a:off x="1502923" y="5070246"/>
            <a:ext cx="546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Projection leads to instability.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9">
            <a:extLst>
              <a:ext uri="{FF2B5EF4-FFF2-40B4-BE49-F238E27FC236}">
                <a16:creationId xmlns:a16="http://schemas.microsoft.com/office/drawing/2014/main" id="{759D92AD-C577-B94D-A151-D489C82DA3BA}"/>
              </a:ext>
            </a:extLst>
          </p:cNvPr>
          <p:cNvSpPr txBox="1"/>
          <p:nvPr/>
        </p:nvSpPr>
        <p:spPr>
          <a:xfrm>
            <a:off x="1502922" y="5524177"/>
            <a:ext cx="546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random patch projection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0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 to improve stability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9">
            <a:extLst>
              <a:ext uri="{FF2B5EF4-FFF2-40B4-BE49-F238E27FC236}">
                <a16:creationId xmlns:a16="http://schemas.microsoft.com/office/drawing/2014/main" id="{8925B58F-98C3-3748-BACB-169F0DB4DC50}"/>
              </a:ext>
            </a:extLst>
          </p:cNvPr>
          <p:cNvSpPr txBox="1"/>
          <p:nvPr/>
        </p:nvSpPr>
        <p:spPr>
          <a:xfrm>
            <a:off x="924854" y="3228945"/>
            <a:ext cx="546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Smoother and better result in Mocov3.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0049B-3B7A-6445-BA62-99B532C1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678"/>
            <a:ext cx="5422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4"/>
            <a:ext cx="8978463" cy="158979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 to improve stability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9">
            <a:extLst>
              <a:ext uri="{FF2B5EF4-FFF2-40B4-BE49-F238E27FC236}">
                <a16:creationId xmlns:a16="http://schemas.microsoft.com/office/drawing/2014/main" id="{8925B58F-98C3-3748-BACB-169F0DB4DC50}"/>
              </a:ext>
            </a:extLst>
          </p:cNvPr>
          <p:cNvSpPr txBox="1"/>
          <p:nvPr/>
        </p:nvSpPr>
        <p:spPr>
          <a:xfrm>
            <a:off x="924854" y="3228945"/>
            <a:ext cx="546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result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BYOL.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0049B-3B7A-6445-BA62-99B532C1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678"/>
            <a:ext cx="5422900" cy="533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D07F1-378E-D04F-84FE-F30E821B2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0" y="1131178"/>
            <a:ext cx="5524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altLang="zh-CN" sz="1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8045CB-0441-4366-A905-3E13F5E6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26766" cy="11531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4FB8A3-EF9C-4585-825E-0EDFB0CAEB73}"/>
              </a:ext>
            </a:extLst>
          </p:cNvPr>
          <p:cNvSpPr txBox="1"/>
          <p:nvPr/>
        </p:nvSpPr>
        <p:spPr>
          <a:xfrm>
            <a:off x="1759789" y="1784404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=4096,epoch=100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CC7FE-BFA1-4285-A2D3-F6C4C7E2E595}"/>
              </a:ext>
            </a:extLst>
          </p:cNvPr>
          <p:cNvSpPr txBox="1"/>
          <p:nvPr/>
        </p:nvSpPr>
        <p:spPr>
          <a:xfrm>
            <a:off x="1759787" y="2478494"/>
            <a:ext cx="932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head 3x, prediction head 2x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D1A92B-3385-411C-A948-336119A07DD4}"/>
              </a:ext>
            </a:extLst>
          </p:cNvPr>
          <p:cNvSpPr txBox="1"/>
          <p:nvPr/>
        </p:nvSpPr>
        <p:spPr>
          <a:xfrm>
            <a:off x="1759787" y="3172584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size = (16,16) or (14,14)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9">
            <a:extLst>
              <a:ext uri="{FF2B5EF4-FFF2-40B4-BE49-F238E27FC236}">
                <a16:creationId xmlns:a16="http://schemas.microsoft.com/office/drawing/2014/main" id="{24D46BF2-7A3A-984C-9556-36E0BAF35D55}"/>
              </a:ext>
            </a:extLst>
          </p:cNvPr>
          <p:cNvSpPr txBox="1"/>
          <p:nvPr/>
        </p:nvSpPr>
        <p:spPr>
          <a:xfrm>
            <a:off x="1759787" y="3838848"/>
            <a:ext cx="89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pro. Remove MLP, SGD, epoch=90.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61F67-9C77-2B4A-97C0-A66F9910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9" y="4522025"/>
            <a:ext cx="6115713" cy="1876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4E739-7241-7D4F-847E-170001559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822" y="4505112"/>
            <a:ext cx="5921340" cy="17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5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349</Words>
  <Application>Microsoft Macintosh PowerPoint</Application>
  <PresentationFormat>Widescreen</PresentationFormat>
  <Paragraphs>63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  An Empirical Study of Training Self-Supervised Vision Transformers          Kaiming He, Haoqi Fan, Yuxin Wu, Saining Xie, Ross Girshick  Facebook AI Research(FAIR)  </vt:lpstr>
      <vt:lpstr>Improved</vt:lpstr>
      <vt:lpstr>Improved</vt:lpstr>
      <vt:lpstr>Stability-Batch Size</vt:lpstr>
      <vt:lpstr>Stability-Learning Rate</vt:lpstr>
      <vt:lpstr>Trick to improve stability</vt:lpstr>
      <vt:lpstr>Trick to improve stability</vt:lpstr>
      <vt:lpstr>Trick to improve stability</vt:lpstr>
      <vt:lpstr>Details</vt:lpstr>
      <vt:lpstr>Experiment-Framwork</vt:lpstr>
      <vt:lpstr>Experiment-Framwork</vt:lpstr>
      <vt:lpstr>Experiment-Transfer</vt:lpstr>
      <vt:lpstr>Conclusion</vt:lpstr>
      <vt:lpstr>Thank you (Q&amp;A)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 开一</cp:lastModifiedBy>
  <cp:revision>107</cp:revision>
  <dcterms:created xsi:type="dcterms:W3CDTF">2020-10-10T10:30:03Z</dcterms:created>
  <dcterms:modified xsi:type="dcterms:W3CDTF">2021-04-21T03:07:31Z</dcterms:modified>
</cp:coreProperties>
</file>