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4" r:id="rId4"/>
    <p:sldId id="305" r:id="rId5"/>
    <p:sldId id="306" r:id="rId6"/>
    <p:sldId id="300" r:id="rId7"/>
    <p:sldId id="307" r:id="rId8"/>
    <p:sldId id="308" r:id="rId9"/>
    <p:sldId id="301" r:id="rId10"/>
    <p:sldId id="303" r:id="rId11"/>
    <p:sldId id="309" r:id="rId12"/>
    <p:sldId id="310" r:id="rId13"/>
    <p:sldId id="311" r:id="rId14"/>
    <p:sldId id="312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291"/>
  </p:normalViewPr>
  <p:slideViewPr>
    <p:cSldViewPr snapToGrid="0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94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EEA59-8830-49F5-9749-720F3645F22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01C8-5558-45AA-AE4C-DDDA8E8C7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2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65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61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RP</a:t>
            </a:r>
            <a:r>
              <a:rPr lang="zh-CN" altLang="en-US" dirty="0"/>
              <a:t> </a:t>
            </a:r>
            <a:r>
              <a:rPr lang="en-US" altLang="zh-CN" dirty="0"/>
              <a:t>Shortcomings</a:t>
            </a:r>
            <a:r>
              <a:rPr lang="zh-CN" altLang="en-US" dirty="0"/>
              <a:t>：</a:t>
            </a:r>
            <a:r>
              <a:rPr lang="en-US" altLang="zh-CN" dirty="0"/>
              <a:t>1.relative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multi</a:t>
            </a:r>
            <a:r>
              <a:rPr lang="zh-CN" altLang="en-US" dirty="0"/>
              <a:t> </a:t>
            </a:r>
            <a:r>
              <a:rPr lang="en-US" altLang="zh-CN" dirty="0"/>
              <a:t>result. 2.CNN learn trivial features. 3. not whole picture.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4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7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7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1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5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8778-4800-4126-8921-97E798B4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E7F0E-46E2-4EF4-9F09-A1950C04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6A8E2-71E2-44EE-BDA5-2A0FBFB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E6EA-0860-453E-9190-62D987A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C4C43-C3F9-4C7A-8C15-5BC1E593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4FD2-34E7-4D90-85AD-EC11215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DBDA-2AA7-4AA6-BADE-92B58432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B448D-7B2E-4028-A4E3-E613EF5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2FA4C-4C88-4494-ACAB-01B3B83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CBE3B-5C40-47A6-9F5A-75C5C93C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5AAEF-5AA7-4743-B54D-4E7AC60DD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9593D-D62A-4550-9F11-9934B7F1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B1A2E-E6C3-44CB-837B-6107F21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1172-5801-4E25-9E04-C60A47AE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14B7-363A-473F-8BB1-3F48586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B81D-BB21-4A5C-BDFF-006BE735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0E6C4-01B7-4971-A03F-061CD59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5D53-6E77-4216-9699-D0BBE0E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B7AF5-F10F-4573-AF47-7103323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7322-1D24-44C0-A5A3-9CDB26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AD7-C7E1-4B8D-82DE-28E59B1B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936D-07A8-49C2-AED5-180854E8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B09D-DD63-4D96-85C7-6E52189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35415-0C4E-4A1B-827D-D23F8338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BFD1-FBF4-4EB9-98C5-FBBA62D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1E38-D186-451F-8ACB-4BCDFF80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C265C-86E6-46CC-B39D-5B84E9A1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A7458-1E3F-43E9-98BD-1363C70F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28B7-FDAF-4F77-A922-26E79E9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5D0C7-94BB-49FE-B2AF-B096E7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66B7-B7D3-4A78-9EAE-5E1D282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5B15-4AB8-40BE-A92A-EC542364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9E3FF-6B9C-4550-998F-F92351DC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02A83-57E8-41D4-A6BE-85F05002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AFE6E-D323-4AE7-9240-860497110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B4668-327F-4C33-B144-189D4957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60B09-91F5-41B1-A2E4-72FD49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FF535-4DD8-4C32-8C6E-BBFFFEDD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33B98-0146-4597-8786-16B96513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F6A4-BC30-45EE-99A3-AEFEB3C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C4F9-0365-4B87-B5A6-8EB9FFA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30D-71AC-4D24-BBAA-53C9B60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70178-70D2-470E-86CF-C6D051D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8DD6C-33B5-45E7-BAB5-71FAED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55032-760A-4EDB-9382-0A99772B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0F680-1563-4632-8B5F-404362C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53E-078C-48A9-886B-E7C1D40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B155-0F69-40CE-8932-10E0019B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4BA53-F9EB-4335-8EC6-F51B479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6998-8CD2-4864-B16E-C38F31D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BAAFE-F5B5-4B12-AE28-E40FDC9C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9426F-E028-4A97-B015-50A94A3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6C19-0CFA-462A-A8EB-D8162E9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E3F09-4D75-489F-8474-E3DF02EF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0626B-FBEF-4B3F-846B-DD4A81A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E026-7499-40A9-A80A-763DA26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1037C-DB8D-4E55-B03A-89CC3AA9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A25F-C438-4BE4-86F7-2FC1576B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F69FE-811F-46BD-87B5-341CBB8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DACD5-E664-46A2-9B25-33CEA103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D4546-417E-4B90-A514-EEB69C5E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384-989F-4B75-9DC3-690057E58E54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CF752-A51C-4FA5-900E-F035263D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E3626-AF53-42F5-A772-2BC942C9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635B-66DE-4C7E-A3AF-12776D1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2" y="313923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Contrast for Unsupervised Visual Representation Learning 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Haoqi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Saining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AI Research(FAIR)</a:t>
            </a:r>
            <a:br>
              <a:rPr lang="en-US" sz="1800" dirty="0"/>
            </a:b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2019, CVPR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600202" y="1711539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as queue.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785C57CB-A091-344A-B1FE-C4C56969C518}"/>
              </a:ext>
            </a:extLst>
          </p:cNvPr>
          <p:cNvSpPr txBox="1"/>
          <p:nvPr/>
        </p:nvSpPr>
        <p:spPr>
          <a:xfrm>
            <a:off x="1600202" y="2419425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update.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635B-66DE-4C7E-A3AF-12776D1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2" y="313923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Baselines with Momentum Contrastive Learning 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(MOCO V2)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Haoqi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Saining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AI Research(FAIR)</a:t>
            </a:r>
            <a:br>
              <a:rPr lang="en-US" sz="1800" dirty="0"/>
            </a:b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1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rojection head &amp; Strong aug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from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FC408-CB76-1844-92F3-DC2D541E9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22" y="2450668"/>
            <a:ext cx="41021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FEE8A-F5E6-854F-A530-86E8E7173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96" y="2321910"/>
            <a:ext cx="482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0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Experiment-Classification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924A6-C02E-E341-88F1-25C781E9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74" y="2107955"/>
            <a:ext cx="7130256" cy="26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6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Experiment-Classification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9C113F-BE98-384D-B4FD-37E00F96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175" y="2345340"/>
            <a:ext cx="7106176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7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975" y="2647241"/>
            <a:ext cx="5200049" cy="18583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(Q&amp;A)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8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Representation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loss.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59787" y="2478494"/>
            <a:ext cx="932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encoder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dictionary look-up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759787" y="3172584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encoder(Siamese with query encoder) to perform keys.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D6DFB1-F744-E947-9011-0221108E8354}"/>
                  </a:ext>
                </a:extLst>
              </p:cNvPr>
              <p:cNvSpPr txBox="1"/>
              <p:nvPr/>
            </p:nvSpPr>
            <p:spPr>
              <a:xfrm>
                <a:off x="3351366" y="4241298"/>
                <a:ext cx="3795667" cy="600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D6DFB1-F744-E947-9011-0221108E8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66" y="4241298"/>
                <a:ext cx="3795667" cy="600934"/>
              </a:xfrm>
              <a:prstGeom prst="rect">
                <a:avLst/>
              </a:prstGeom>
              <a:blipFill>
                <a:blip r:embed="rId3"/>
                <a:stretch>
                  <a:fillRect t="-27083" b="-1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C20B0-6469-B14C-9265-C299705703CB}"/>
                  </a:ext>
                </a:extLst>
              </p:cNvPr>
              <p:cNvSpPr txBox="1"/>
              <p:nvPr/>
            </p:nvSpPr>
            <p:spPr>
              <a:xfrm>
                <a:off x="2428761" y="5040069"/>
                <a:ext cx="3795667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C20B0-6469-B14C-9265-C29970570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761" y="5040069"/>
                <a:ext cx="3795667" cy="298415"/>
              </a:xfrm>
              <a:prstGeom prst="rect">
                <a:avLst/>
              </a:prstGeom>
              <a:blipFill>
                <a:blip r:embed="rId4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F69D3-0DAC-A449-B744-398F8EFCE29E}"/>
                  </a:ext>
                </a:extLst>
              </p:cNvPr>
              <p:cNvSpPr txBox="1"/>
              <p:nvPr/>
            </p:nvSpPr>
            <p:spPr>
              <a:xfrm>
                <a:off x="2428762" y="5536322"/>
                <a:ext cx="3795667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F69D3-0DAC-A449-B744-398F8EFC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762" y="5536322"/>
                <a:ext cx="3795667" cy="281937"/>
              </a:xfrm>
              <a:prstGeom prst="rect">
                <a:avLst/>
              </a:prstGeom>
              <a:blipFill>
                <a:blip r:embed="rId5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3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7" y="1631606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nd-to-end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dictionary coupled with batch size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59787" y="2354838"/>
            <a:ext cx="932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bank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but less consistent.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52249-7802-A74A-9F33-9E36E4F55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3467100"/>
            <a:ext cx="9309100" cy="33909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759787" y="3028890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large &amp; decoupled with batch size &amp; consistent 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6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7" y="1631606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as a queue: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currentBatch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dequeue(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oldestBatch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6CC7FE-BFA1-4285-A2D3-F6C4C7E2E595}"/>
                  </a:ext>
                </a:extLst>
              </p:cNvPr>
              <p:cNvSpPr txBox="1"/>
              <p:nvPr/>
            </p:nvSpPr>
            <p:spPr>
              <a:xfrm>
                <a:off x="1759787" y="2354838"/>
                <a:ext cx="9328627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 update: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6CC7FE-BFA1-4285-A2D3-F6C4C7E2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7" y="2354838"/>
                <a:ext cx="9328627" cy="427746"/>
              </a:xfrm>
              <a:prstGeom prst="rect">
                <a:avLst/>
              </a:prstGeom>
              <a:blipFill>
                <a:blip r:embed="rId3"/>
                <a:stretch>
                  <a:fillRect l="-543" t="-8824" b="-2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759787" y="3028890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large &amp; decoupled with batch size &amp; consistent 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31A3C-074D-5D4D-BB09-BD7F5AE51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724" y="3429000"/>
            <a:ext cx="2540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0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95952" cy="126648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(pseudo code)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82A82-41E0-7C40-8957-E5254017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14" y="0"/>
            <a:ext cx="573098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07400-2C82-F34D-A464-2D591D34C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847" y="1631605"/>
            <a:ext cx="3672545" cy="479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Experiment-pretrain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600202" y="1711539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ImageNet-1M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(IN-1M) 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4006AFB9-C610-3A48-B8BE-DFD3D2D083D7}"/>
              </a:ext>
            </a:extLst>
          </p:cNvPr>
          <p:cNvSpPr txBox="1"/>
          <p:nvPr/>
        </p:nvSpPr>
        <p:spPr>
          <a:xfrm>
            <a:off x="1600202" y="3028890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Instagram-1B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(IG-1B)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E7CA9-4E50-A24D-AB6A-9BA4E9AD2557}"/>
              </a:ext>
            </a:extLst>
          </p:cNvPr>
          <p:cNvSpPr txBox="1"/>
          <p:nvPr/>
        </p:nvSpPr>
        <p:spPr>
          <a:xfrm>
            <a:off x="1600202" y="4303600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SGD(decay=0.001,momentum=0.9),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256&amp;1024 </a:t>
            </a:r>
          </a:p>
        </p:txBody>
      </p:sp>
    </p:spTree>
    <p:extLst>
      <p:ext uri="{BB962C8B-B14F-4D97-AF65-F5344CB8AC3E}">
        <p14:creationId xmlns:p14="http://schemas.microsoft.com/office/powerpoint/2010/main" val="283336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Experiment-Classification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62BD1A-C570-3243-B6F9-AD4B3E9D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87" y="1537578"/>
            <a:ext cx="6400800" cy="336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39D50D-7173-6A4C-9994-43B5711A3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24" y="5118978"/>
            <a:ext cx="8903095" cy="10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8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Experiment-Classification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0F34F-232E-D24E-9ECC-3E5FB0B9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6" y="1713622"/>
            <a:ext cx="5892800" cy="382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3C233-1339-3141-AB19-C0CACAB56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2" y="982058"/>
            <a:ext cx="59055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2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Experiment-Object Detection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1E31F7-CACB-0F4D-ABDB-4C35F301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96" y="1375322"/>
            <a:ext cx="6184900" cy="364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7EE1E-BB9B-3744-9946-1B58CF0B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396" y="5162330"/>
            <a:ext cx="6197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7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305</Words>
  <Application>Microsoft Macintosh PowerPoint</Application>
  <PresentationFormat>Widescreen</PresentationFormat>
  <Paragraphs>47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 Momentum Contrast for Unsupervised Visual Representation Learning          Kaiming He, Haoqi Fan, Yuxin Wu, Saining Xie, Ross Girshick  Facebook AI Research(FAIR)   2019, CVPR</vt:lpstr>
      <vt:lpstr>Background</vt:lpstr>
      <vt:lpstr>Related Work</vt:lpstr>
      <vt:lpstr>Moco</vt:lpstr>
      <vt:lpstr>Moco(pseudo code)</vt:lpstr>
      <vt:lpstr>Experiment-pretrain</vt:lpstr>
      <vt:lpstr>Experiment-Classification</vt:lpstr>
      <vt:lpstr>Experiment-Classification</vt:lpstr>
      <vt:lpstr>Experiment-Object Detection</vt:lpstr>
      <vt:lpstr>Conclusion</vt:lpstr>
      <vt:lpstr>  Improved Baselines with Momentum Contrastive Learning  (MOCO V2)        Kaiming He, Haoqi Fan, Yuxin Wu, Saining Xie, Ross Girshick  Facebook AI Research(FAIR)  </vt:lpstr>
      <vt:lpstr>Improved</vt:lpstr>
      <vt:lpstr>Experiment-Classification</vt:lpstr>
      <vt:lpstr>Experiment-Classification</vt:lpstr>
      <vt:lpstr>Thank you (Q&amp;A)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DU-Net: Convolutional Network for the Detection of Arterial Calcifications in Mammograms      Manal AlGhamdi, Member, IEEE,   Mohamed Abdel-Mottaleb, Fellow, IEEE,   and Fernando Collado-Mesa </dc:title>
  <dc:creator>陈 开一</dc:creator>
  <cp:lastModifiedBy>陈 开一</cp:lastModifiedBy>
  <cp:revision>99</cp:revision>
  <dcterms:created xsi:type="dcterms:W3CDTF">2020-10-10T10:30:03Z</dcterms:created>
  <dcterms:modified xsi:type="dcterms:W3CDTF">2021-04-20T16:19:22Z</dcterms:modified>
</cp:coreProperties>
</file>