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DD81-2211-43E1-BA9B-47F30647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6DEEF-4660-4640-8A8E-6E0C416D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4E5E-7F7F-4730-B110-7BEF23F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A33CA-B820-4EEF-9A31-233695B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D54BA-9058-4671-B0CB-AB070A5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6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4E9A-B6AD-4470-8783-A2CD893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8D5F6-D6B9-41E7-BE49-73C8D6B3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BC87A-3550-4225-9705-C2EB99C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6545B-60C1-4C9D-8866-C3F8F7CB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3C4C-74F2-4446-8677-9E8D5B8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B716A-B196-45D5-B762-513B6B7E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E2472-949D-4086-858F-7DC16A46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7637-0216-4EC7-B2C9-B0F51DD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563CC-3AAB-47DB-A403-F80CF45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1B220-EE57-497A-B601-B1AE322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2495-EE6A-4BEE-87EC-EB4AB15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32500-B0BB-43B2-A5D1-FF0120D3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47E9-0605-4547-918D-F1923A7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8095-20F6-4458-9436-317509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2993-0820-4B22-96B0-145B93CF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FFCD-ADF0-4F6D-BE9A-A6806130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247DC-FA54-480E-B679-E1F177C4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81A9-70EA-455F-8A0B-4C542B1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EAC7-377D-4C1B-982A-C0763FB8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FDB4-3339-4FBF-926B-3C0F072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ECB9-5B33-4783-91A9-5B50123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59F6-4681-4BFB-8F94-57FD0228B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A3413-F607-4B8B-8957-199D0869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9E229-CF0A-4C5E-9F7D-F3233EB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FC65-5250-4632-A1A6-DC658C4C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B014-D986-4E89-AC6A-DB81ECF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3EDF-EC5B-41DE-9D23-4EB59CD2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C7347-05F8-4129-B89D-585A11ED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99042-B15F-4590-A1A5-94761A22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6BB41-EC55-4058-9B7A-A90AC6BA6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3A65C5-318D-4558-9BFF-BEFE3984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26C6-F9E2-4443-8B35-4AB5402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02696-E3E9-4AAD-9035-28D1C0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6802D3-BE2E-4696-A768-43AD5E0E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3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163C-A489-4162-B1C9-ADE096FF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581F5-F2F4-463F-B563-78DEA58E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CA136-5490-4C40-81E8-6F10CBE8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0D109E-D073-46CF-A31A-890A300F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D6842-2487-4222-B051-21DC31E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B9809-7917-415F-8084-7C24DAB7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1450F-382D-49E7-B822-29A9636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FE072-8AA4-4EE8-BBB5-F9C6CF8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C5CBE-D1F6-4C2A-9D42-EECAF17D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FEDA9-89A3-451B-8506-DDD9BAF0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AD3D6-0CF1-4FF2-A2A0-541840CA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3E2E-DB28-4C3A-9B85-F97BC24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82A2B-E398-4D12-8234-5BF647A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2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2B3D-E9C8-41E5-B972-4D460CBC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C0FFFF-21A4-492A-91F2-3A342236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E9C96-8508-4F07-BAD3-8D43B89A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7C9C0-2268-4CEF-ACB8-17D88BE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B96BF-3106-42BC-A3AB-09DBB1C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E77D1-2397-4155-B1D9-AA6B92A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C4135-6CAE-4C46-8F15-6CC3A26D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4C436-6920-4BFF-BFC9-8395BB76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DCE6B-7CDE-48BB-9E8C-5F2492B5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A3C41-73D6-4766-9A90-99E1E124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FABC-DEF7-41FB-81F1-9E18D0B9B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DB2AD8-8101-4114-BAB7-70AA45A3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" y="121597"/>
            <a:ext cx="3955200" cy="296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692A5-FAC4-4EC5-B28A-45DA63A6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99" y="195489"/>
            <a:ext cx="3955200" cy="296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3C8229-F2B6-47BA-99DC-43DF71889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94" y="121598"/>
            <a:ext cx="3955200" cy="296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821CF9-CBC2-41FC-B345-0BC7F667E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86" y="3768572"/>
            <a:ext cx="3957108" cy="29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79DFA7-9030-4F59-BF7C-C35829BB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09C663-C513-4746-A94A-679BDF2F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45" y="365125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B8789C-C07A-42B4-8898-508F5BC4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55" y="365125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DA8682-09AE-4C5E-ADD5-174A792C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580366"/>
            <a:ext cx="4079999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9D0710-7A9A-4ED4-99E1-1DC885A14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345" y="3580366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C4BFC9-DC80-42A8-9B51-6223AC0D4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255" y="3580366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1BBDC7-17A8-45E2-8580-ADFB61FC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477983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EE4359-D9FE-4638-AB0B-B6D88F00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477983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C64BC-92E5-4515-AB38-7F90D3FB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477983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8E7332-91BE-4E61-8413-27D0978F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2" y="3798000"/>
            <a:ext cx="4080000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B12158-ED88-4070-A9CF-AE3D10F49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108" y="3804472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AD7286-CF4A-4E47-A225-9C377848C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834" y="3798000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7" y="-703498"/>
            <a:ext cx="3966333" cy="2974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40" y="-703498"/>
            <a:ext cx="3964800" cy="297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240" y="-703498"/>
            <a:ext cx="3964800" cy="297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40" y="1467465"/>
            <a:ext cx="3964800" cy="297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440" y="1467465"/>
            <a:ext cx="3964800" cy="297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240" y="1467465"/>
            <a:ext cx="3964800" cy="297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07" y="3638428"/>
            <a:ext cx="3964800" cy="297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907" y="3638428"/>
            <a:ext cx="3964800" cy="297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9240" y="3638428"/>
            <a:ext cx="39648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开一</dc:creator>
  <cp:lastModifiedBy>陈开一</cp:lastModifiedBy>
  <cp:revision>4</cp:revision>
  <dcterms:created xsi:type="dcterms:W3CDTF">2020-10-12T00:59:13Z</dcterms:created>
  <dcterms:modified xsi:type="dcterms:W3CDTF">2020-10-16T10:04:36Z</dcterms:modified>
</cp:coreProperties>
</file>