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AA6F9-DEEC-3D49-A9BC-4B356E6DE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0B8C41-A314-9F44-AC8F-BEAE52C35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D1391-3EF6-D049-A7B2-3B90991D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F709-8D31-4A43-846E-7C5D104373F7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F7F4B-074F-9547-853F-D14B9B22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91B34-27B1-0948-BFBC-6CCB849F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3E7B-6F9B-0B43-8154-E55DB2713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831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68797-3EE3-7648-9C20-BE5A6744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40E6C2-E092-7E4A-93BF-5222CE53F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19FE57-F57D-AD4F-8291-167CA4AF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F709-8D31-4A43-846E-7C5D104373F7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175C2-705F-4B48-B3C0-C49558F5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708C3-D935-3B49-988A-9E9F2959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3E7B-6F9B-0B43-8154-E55DB2713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4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ACBF4C-5092-F345-A0D6-B0A67A3E1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4DFF70-195C-C847-AB30-AF8FB28A9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32B117-4D50-BB49-87FA-162761DF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F709-8D31-4A43-846E-7C5D104373F7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177A5-2431-304F-BA82-E1DC3CDF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AFD915-BC5B-904B-A975-09335AD6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3E7B-6F9B-0B43-8154-E55DB2713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821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49D0C-ADBE-3542-89CF-E1456316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91513-B7E4-0B49-A81B-C45CAD870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687F7-6FF1-D345-B6B7-F2297151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F709-8D31-4A43-846E-7C5D104373F7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DC337-B5C1-2749-8896-EF56FCBE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2E6A1-1DBF-B74D-980A-50088F6A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3E7B-6F9B-0B43-8154-E55DB2713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642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A0D79-6C11-954F-B1BA-84C5555F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F7F938-C5D3-B146-98A4-D0AA87F5A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56AB6E-BA01-2846-9B47-891291C0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F709-8D31-4A43-846E-7C5D104373F7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CD9A8-966E-C542-AFF8-115EDE10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E9585-A407-C748-B4A1-D769EED1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3E7B-6F9B-0B43-8154-E55DB2713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804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8846C-683C-9949-977A-79920BC3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A21E5A-8BEA-E54D-B56A-C6152BB57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5B68EB-61AB-934F-A127-5E97DA1DA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610082-D5E6-B24F-B71A-AAD6A0E3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F709-8D31-4A43-846E-7C5D104373F7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B3FA4F-B6FA-4247-823C-844E25F3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01F257-4AC7-5543-9965-561B890E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3E7B-6F9B-0B43-8154-E55DB2713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81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D7859-BBEB-9749-A4A2-B9332873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9EA8C6-9EE9-714F-981D-2B6CE39F7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DC2609-D54C-D348-8D86-A384B9269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3D02BB-FDE0-2043-AA18-93B8CC862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C83012-3461-2A4A-90CD-B82B9D07A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200E0A-C93B-3646-8889-923550F5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F709-8D31-4A43-846E-7C5D104373F7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24EA94-69DC-364F-B1B3-C0A2A805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6A2AB9-BBA2-2A48-A477-546B5D4A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3E7B-6F9B-0B43-8154-E55DB2713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764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666A7-B7AF-F441-9B5C-6EF9B3E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7C1505-D148-1046-B392-54E2F14E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F709-8D31-4A43-846E-7C5D104373F7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0FB3A7-CA2D-CC4B-9438-9F8F02F5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C6F156-6D24-E143-AA23-C724E9B5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3E7B-6F9B-0B43-8154-E55DB2713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466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397D16-5628-584A-BF1F-12AE59FA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F709-8D31-4A43-846E-7C5D104373F7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87131B-12E4-2D4D-BD52-6C432A9F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852D6A-C1F5-5747-9325-7C53D390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3E7B-6F9B-0B43-8154-E55DB2713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4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552DA-FFE9-7540-B436-97291860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B59BB-97DB-1941-AB19-9465E9864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8D0D27-A745-5D4D-87B7-4CBD6C2FF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F67BB6-0B39-A848-9016-408BA1A6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F709-8D31-4A43-846E-7C5D104373F7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58E273-76BE-554B-8E14-6F738FB7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F5D0E9-6A94-1F47-946D-E457F322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3E7B-6F9B-0B43-8154-E55DB2713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477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ABAFD-F5CA-9240-9E08-9B39056A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83F29C-663D-7842-AFEA-81FF1A0C7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45595A-398E-DB48-BF34-E6D3F2AF1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5368DB-CA19-AA41-83ED-B8888C76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F709-8D31-4A43-846E-7C5D104373F7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B15840-E461-F94B-ACD1-0ACFFF11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6BB007-9CB4-7E4D-8143-E5887BE6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3E7B-6F9B-0B43-8154-E55DB2713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92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C03C1B-9BE3-AA45-B84E-FD3A2950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6083D-3242-1F4B-8C14-7120F46CA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A9C36-E196-C849-B86F-14250F7A2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3F709-8D31-4A43-846E-7C5D104373F7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93AA8-072B-BD4E-AB60-3F08F21E1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16C94-8C0C-2A4F-B9ED-75DA561E0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23E7B-6F9B-0B43-8154-E55DB2713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522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EE276-460B-2546-BFD4-54874329C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实训管理平台</a:t>
            </a:r>
            <a:r>
              <a:rPr kumimoji="1" lang="en-US" altLang="zh-CN" dirty="0"/>
              <a:t>—</a:t>
            </a:r>
            <a:r>
              <a:rPr kumimoji="1" lang="zh-CN" altLang="en-US" dirty="0"/>
              <a:t>需求分析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53031B-ED6A-1241-A782-F60FA65F8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陈开一、朱江源、南思宇</a:t>
            </a:r>
          </a:p>
        </p:txBody>
      </p:sp>
    </p:spTree>
    <p:extLst>
      <p:ext uri="{BB962C8B-B14F-4D97-AF65-F5344CB8AC3E}">
        <p14:creationId xmlns:p14="http://schemas.microsoft.com/office/powerpoint/2010/main" val="78223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00110-C298-C541-8E09-4AB149AD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22DFB-F418-E04B-94BD-124C3BA9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项目管理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dirty="0"/>
              <a:t>项目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新建项目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更新项目信息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删除项目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查询某个用户的所有项目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成员管理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添加成员到某个项目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在某个项目中剔除某个成员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更改成员权限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806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37E68-F8A9-2945-B996-10120746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CDA6AE-F896-B14A-A699-38912B6F7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成绩管理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给分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成绩审核与上传</a:t>
            </a:r>
          </a:p>
        </p:txBody>
      </p:sp>
    </p:spTree>
    <p:extLst>
      <p:ext uri="{BB962C8B-B14F-4D97-AF65-F5344CB8AC3E}">
        <p14:creationId xmlns:p14="http://schemas.microsoft.com/office/powerpoint/2010/main" val="65186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9A05D-3C46-AE41-9EF8-7B2AE1D8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FCB90-BFAC-F941-9D46-B1572ACBD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kumimoji="1" lang="zh-CN" altLang="en-US" dirty="0"/>
              <a:t>目前各高校实训管理、考评等操作繁琐、效率低下</a:t>
            </a:r>
            <a:endParaRPr kumimoji="1" lang="en-US" altLang="zh-CN" dirty="0"/>
          </a:p>
          <a:p>
            <a:pPr algn="just"/>
            <a:r>
              <a:rPr kumimoji="1" lang="zh-CN" altLang="en-US" dirty="0"/>
              <a:t>对于实训要求，各个院系没有成型的管理系统</a:t>
            </a:r>
            <a:endParaRPr kumimoji="1" lang="en-US" altLang="zh-CN" dirty="0"/>
          </a:p>
          <a:p>
            <a:pPr algn="just"/>
            <a:r>
              <a:rPr kumimoji="1" lang="zh-CN" altLang="en-US" dirty="0"/>
              <a:t>所以，开发一套基于</a:t>
            </a:r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Cloud</a:t>
            </a:r>
            <a:r>
              <a:rPr kumimoji="1" lang="zh-CN" altLang="en-US" dirty="0"/>
              <a:t>的微服务实训管理系统来实现实训流程管理智能化，来提高实训质量、简化管理工作尤为重要。</a:t>
            </a:r>
          </a:p>
        </p:txBody>
      </p:sp>
    </p:spTree>
    <p:extLst>
      <p:ext uri="{BB962C8B-B14F-4D97-AF65-F5344CB8AC3E}">
        <p14:creationId xmlns:p14="http://schemas.microsoft.com/office/powerpoint/2010/main" val="427645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41E1E-0CAC-4D47-B1B6-485ED5F5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受众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22B661-E359-D94D-AE43-2C344F4FF16F}"/>
              </a:ext>
            </a:extLst>
          </p:cNvPr>
          <p:cNvSpPr txBox="1"/>
          <p:nvPr/>
        </p:nvSpPr>
        <p:spPr>
          <a:xfrm>
            <a:off x="1584251" y="3270402"/>
            <a:ext cx="2690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统筹规划审核实训方案</a:t>
            </a:r>
            <a:endParaRPr kumimoji="1" lang="en-US" altLang="zh-CN" dirty="0"/>
          </a:p>
          <a:p>
            <a:r>
              <a:rPr kumimoji="1" lang="zh-CN" altLang="en-US" dirty="0"/>
              <a:t>查看各院系实训流程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D99AD2-F003-4146-8A24-34C4B78D2069}"/>
              </a:ext>
            </a:extLst>
          </p:cNvPr>
          <p:cNvSpPr txBox="1"/>
          <p:nvPr/>
        </p:nvSpPr>
        <p:spPr>
          <a:xfrm>
            <a:off x="4417828" y="3270402"/>
            <a:ext cx="2690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上传实训方案</a:t>
            </a:r>
            <a:endParaRPr kumimoji="1" lang="en-US" altLang="zh-CN" dirty="0"/>
          </a:p>
          <a:p>
            <a:r>
              <a:rPr kumimoji="1" lang="zh-CN" altLang="en-US" dirty="0"/>
              <a:t>审核学生提交材料</a:t>
            </a:r>
            <a:endParaRPr kumimoji="1" lang="en-US" altLang="zh-CN" dirty="0"/>
          </a:p>
          <a:p>
            <a:r>
              <a:rPr kumimoji="1" lang="zh-CN" altLang="en-US" dirty="0"/>
              <a:t>管理实训成绩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1DBD43-061B-514B-A1BF-EE7780AA00A1}"/>
              </a:ext>
            </a:extLst>
          </p:cNvPr>
          <p:cNvSpPr txBox="1"/>
          <p:nvPr/>
        </p:nvSpPr>
        <p:spPr>
          <a:xfrm>
            <a:off x="7070653" y="3270402"/>
            <a:ext cx="2690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发布实训需求</a:t>
            </a:r>
            <a:endParaRPr kumimoji="1" lang="en-US" altLang="zh-CN" dirty="0"/>
          </a:p>
          <a:p>
            <a:r>
              <a:rPr kumimoji="1" lang="zh-CN" altLang="en-US" dirty="0"/>
              <a:t>监督实训进度</a:t>
            </a:r>
            <a:endParaRPr kumimoji="1" lang="en-US" altLang="zh-CN" dirty="0"/>
          </a:p>
          <a:p>
            <a:r>
              <a:rPr kumimoji="1" lang="zh-CN" altLang="en-US" dirty="0"/>
              <a:t>评价实训结果</a:t>
            </a:r>
            <a:endParaRPr kumimoji="1"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1EDE1F-1460-C24E-8FE6-F945E20E7017}"/>
              </a:ext>
            </a:extLst>
          </p:cNvPr>
          <p:cNvSpPr txBox="1"/>
          <p:nvPr/>
        </p:nvSpPr>
        <p:spPr>
          <a:xfrm>
            <a:off x="9643730" y="3346419"/>
            <a:ext cx="2690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日常考勤、日志提交</a:t>
            </a:r>
            <a:endParaRPr kumimoji="1" lang="en-US" altLang="zh-CN" dirty="0"/>
          </a:p>
          <a:p>
            <a:r>
              <a:rPr kumimoji="1" lang="zh-CN" altLang="en-US" dirty="0"/>
              <a:t>项目进度进展</a:t>
            </a:r>
            <a:endParaRPr kumimoji="1" lang="en-US" altLang="zh-CN" dirty="0"/>
          </a:p>
          <a:p>
            <a:r>
              <a:rPr kumimoji="1" lang="zh-CN" altLang="en-US" dirty="0"/>
              <a:t>提交项目文档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B4BD3D-C1EB-764C-BEFC-A62746B9C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56" y="1964793"/>
            <a:ext cx="9455444" cy="75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2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61EAE-D148-3646-A953-5F4A6506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46614-33AA-6049-B290-AD226C21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账户管理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dirty="0"/>
              <a:t>注册登陆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密码管理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个人资料管理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用户类别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60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516B6-4019-5C46-BF20-C8241B75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57C6A0-1FD7-9A4F-A2E3-44D757C25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文件管理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dirty="0"/>
              <a:t>上传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下载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198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67474-FEA9-8041-BE32-BE8BF539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E4DA2-F365-9B4A-9290-2BD155E5B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实训项目需求管理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dirty="0"/>
              <a:t>在项目下提出需求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更新需求信息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删除需求信息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查询项目的所有需求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查询某个用户负责的所有需求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需求分配</a:t>
            </a:r>
          </a:p>
        </p:txBody>
      </p:sp>
    </p:spTree>
    <p:extLst>
      <p:ext uri="{BB962C8B-B14F-4D97-AF65-F5344CB8AC3E}">
        <p14:creationId xmlns:p14="http://schemas.microsoft.com/office/powerpoint/2010/main" val="427232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03B26-5A62-A844-9388-223A435A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EA30-981D-5448-BB92-4E4758006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迭代管理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dirty="0"/>
              <a:t>在项目下创建迭代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更新迭代信息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删除迭代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查询项目下的所有迭代信息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迭代分配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47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CE20B-F07C-8445-8D13-3FA07919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66844-BD89-0E4D-ABB0-640CF9885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缺陷管理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dirty="0"/>
              <a:t>在项目下管理缺陷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更新缺陷信息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删除缺陷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查看某个项目下的所有缺陷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缺陷分配</a:t>
            </a:r>
          </a:p>
        </p:txBody>
      </p:sp>
    </p:spTree>
    <p:extLst>
      <p:ext uri="{BB962C8B-B14F-4D97-AF65-F5344CB8AC3E}">
        <p14:creationId xmlns:p14="http://schemas.microsoft.com/office/powerpoint/2010/main" val="95696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912EF-1B02-9345-AE61-8EA02709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528AB-74BD-6F4E-8359-F19EB0B36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代码管理（软件工程特有）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dirty="0"/>
              <a:t>关联</a:t>
            </a:r>
            <a:r>
              <a:rPr kumimoji="1" lang="en-US" altLang="zh-CN" dirty="0"/>
              <a:t>GitHub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53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263</Words>
  <Application>Microsoft Macintosh PowerPoint</Application>
  <PresentationFormat>宽屏</PresentationFormat>
  <Paragraphs>68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Microsoft YaHei</vt:lpstr>
      <vt:lpstr>Arial</vt:lpstr>
      <vt:lpstr>Office 主题​​</vt:lpstr>
      <vt:lpstr>实训管理平台—需求分析</vt:lpstr>
      <vt:lpstr>背景</vt:lpstr>
      <vt:lpstr>受众</vt:lpstr>
      <vt:lpstr>需求</vt:lpstr>
      <vt:lpstr>需求</vt:lpstr>
      <vt:lpstr>需求</vt:lpstr>
      <vt:lpstr>需求</vt:lpstr>
      <vt:lpstr>需求</vt:lpstr>
      <vt:lpstr>需求</vt:lpstr>
      <vt:lpstr>需求</vt:lpstr>
      <vt:lpstr>需求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实训管理平台—需求分析</dc:title>
  <dc:creator>南 思宇</dc:creator>
  <cp:lastModifiedBy>南 思宇</cp:lastModifiedBy>
  <cp:revision>4</cp:revision>
  <dcterms:created xsi:type="dcterms:W3CDTF">2020-10-15T02:21:35Z</dcterms:created>
  <dcterms:modified xsi:type="dcterms:W3CDTF">2020-10-15T02:55:22Z</dcterms:modified>
</cp:coreProperties>
</file>