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4"/>
  </p:notesMasterIdLst>
  <p:handoutMasterIdLst>
    <p:handoutMasterId r:id="rId15"/>
  </p:handoutMasterIdLst>
  <p:sldIdLst>
    <p:sldId id="1562" r:id="rId3"/>
    <p:sldId id="1563" r:id="rId4"/>
    <p:sldId id="1553" r:id="rId5"/>
    <p:sldId id="1591" r:id="rId6"/>
    <p:sldId id="1592" r:id="rId7"/>
    <p:sldId id="1593" r:id="rId8"/>
    <p:sldId id="1589" r:id="rId9"/>
    <p:sldId id="1577" r:id="rId10"/>
    <p:sldId id="1578" r:id="rId11"/>
    <p:sldId id="1579" r:id="rId12"/>
    <p:sldId id="158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</p14:sldIdLst>
        </p14:section>
        <p14:section name="body" id="{7AD6C352-0A45-444E-B8F9-8D2038BF74CA}">
          <p14:sldIdLst>
            <p14:sldId id="1553"/>
            <p14:sldId id="1591"/>
            <p14:sldId id="1592"/>
            <p14:sldId id="1593"/>
            <p14:sldId id="1589"/>
          </p14:sldIdLst>
        </p14:section>
        <p14:section name="outro" id="{BF29E249-6E71-4BBE-B175-E1751A1C0B1C}">
          <p14:sldIdLst>
            <p14:sldId id="1577"/>
            <p14:sldId id="1578"/>
            <p14:sldId id="1579"/>
            <p14:sldId id="15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995" autoAdjust="0"/>
    <p:restoredTop sz="71031" autoAdjust="0"/>
  </p:normalViewPr>
  <p:slideViewPr>
    <p:cSldViewPr snapToGrid="0">
      <p:cViewPr varScale="1">
        <p:scale>
          <a:sx n="129" d="100"/>
          <a:sy n="129" d="100"/>
        </p:scale>
        <p:origin x="208" y="6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3/14/19 5:07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3/14/19 5:07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6:28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6:28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5:07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6:18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5:07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5:07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35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9945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6764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211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  <p:sldLayoutId id="2147484560" r:id="rId29"/>
    <p:sldLayoutId id="2147484561" r:id="rId30"/>
    <p:sldLayoutId id="2147484562" r:id="rId31"/>
    <p:sldLayoutId id="2147484563" r:id="rId3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pfx/sharepoint-framework-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React and Office UI Fabric React Components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Extend existing web part to be dynamic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442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72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Extend existing web part to be dynamic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Component properties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Component state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Notify component consumers of changes via events</a:t>
            </a:r>
          </a:p>
        </p:txBody>
      </p:sp>
    </p:spTree>
    <p:extLst>
      <p:ext uri="{BB962C8B-B14F-4D97-AF65-F5344CB8AC3E}">
        <p14:creationId xmlns:p14="http://schemas.microsoft.com/office/powerpoint/2010/main" val="104979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D930A6-B0EB-FB47-AF71-4E1AB9C83A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241161"/>
          </a:xfrm>
        </p:spPr>
        <p:txBody>
          <a:bodyPr/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Public settings on components</a:t>
            </a:r>
          </a:p>
          <a:p>
            <a:pPr lvl="2"/>
            <a:r>
              <a:rPr lang="en-US" dirty="0"/>
              <a:t>Similar to HTML element attributes</a:t>
            </a:r>
          </a:p>
          <a:p>
            <a:pPr lvl="1"/>
            <a:r>
              <a:rPr lang="en-US" dirty="0"/>
              <a:t>Use to provide values into component</a:t>
            </a:r>
          </a:p>
          <a:p>
            <a:pPr lvl="1"/>
            <a:r>
              <a:rPr lang="en-US" dirty="0"/>
              <a:t>Use to publish events to consumers</a:t>
            </a:r>
          </a:p>
          <a:p>
            <a:pPr lvl="1"/>
            <a:r>
              <a:rPr lang="en-US" dirty="0"/>
              <a:t>Defined on the component via TypeScript interfaces </a:t>
            </a:r>
          </a:p>
          <a:p>
            <a:pPr lvl="1"/>
            <a:endParaRPr lang="en-US" dirty="0"/>
          </a:p>
          <a:p>
            <a:r>
              <a:rPr lang="en-US" dirty="0"/>
              <a:t>State</a:t>
            </a:r>
          </a:p>
          <a:p>
            <a:pPr lvl="1"/>
            <a:r>
              <a:rPr lang="en-US" dirty="0"/>
              <a:t>State object of a component is a special property bag</a:t>
            </a:r>
          </a:p>
          <a:p>
            <a:pPr lvl="1"/>
            <a:r>
              <a:rPr lang="en-US" dirty="0"/>
              <a:t>React detects when the state changes &amp; triggers a (re)render of the component</a:t>
            </a:r>
          </a:p>
          <a:p>
            <a:pPr lvl="1"/>
            <a:r>
              <a:rPr lang="en-US" dirty="0"/>
              <a:t>Change the state using the component’s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Defined on the component via TypeScript interfaces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 Are Dynamic</a:t>
            </a:r>
          </a:p>
        </p:txBody>
      </p:sp>
    </p:spTree>
    <p:extLst>
      <p:ext uri="{BB962C8B-B14F-4D97-AF65-F5344CB8AC3E}">
        <p14:creationId xmlns:p14="http://schemas.microsoft.com/office/powerpoint/2010/main" val="34788674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E986B1-8757-AB4D-B28E-43B0D58A19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52876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interface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IColorListProps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IColorListProps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{}&gt;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render():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React.ReactElement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IColorListProps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this.props.colors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colorItem.title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}&lt;/li&gt;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colors={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this._colors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BF9BF2-0EB6-E947-8E09-0C1C54B5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Component Properties</a:t>
            </a:r>
          </a:p>
        </p:txBody>
      </p:sp>
    </p:spTree>
    <p:extLst>
      <p:ext uri="{BB962C8B-B14F-4D97-AF65-F5344CB8AC3E}">
        <p14:creationId xmlns:p14="http://schemas.microsoft.com/office/powerpoint/2010/main" val="36937808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E986B1-8757-AB4D-B28E-43B0D58A19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501675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type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RemoveColorCallback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(color: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=&gt; void;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interface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IColorListProps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colors: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onRemoveColor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RemoveColorCallback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IColorListProps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{}&gt;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render():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React.ReactElement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IColorListProps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this.props.colors.map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&lt;button value={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colorItem.title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={() =&gt; this._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onButtonClick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(color)}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onButtonClick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color:IColor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void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this.props.onRemoveColor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(color);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colors={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this._colors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onRemoveColor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 this._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BF9BF2-0EB6-E947-8E09-0C1C54B5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Component Properties to Publish Events</a:t>
            </a:r>
          </a:p>
        </p:txBody>
      </p:sp>
    </p:spTree>
    <p:extLst>
      <p:ext uri="{BB962C8B-B14F-4D97-AF65-F5344CB8AC3E}">
        <p14:creationId xmlns:p14="http://schemas.microsoft.com/office/powerpoint/2010/main" val="33171567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4C9652-2A92-FF42-B407-1AE28C338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5780044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interface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IReactWebPartDemoState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colors: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ReactWebPartDemo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IReactWebPartDemoProps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IReactWebPartDemoState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constructor(props: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IReactWebPartDemoProps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super(props);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 colors: [] };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render():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React.ReactElement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IReactWebPartDemoProps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colors={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this.state.colors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onRemoveColor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 this._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colorToRemove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 void =&gt;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newColors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this.state.colors.filter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=&gt; color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colorToRemove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 colors: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newColors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959E5-DD9F-A04F-8BF0-7AEA2B99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Component State</a:t>
            </a:r>
          </a:p>
        </p:txBody>
      </p:sp>
    </p:spTree>
    <p:extLst>
      <p:ext uri="{BB962C8B-B14F-4D97-AF65-F5344CB8AC3E}">
        <p14:creationId xmlns:p14="http://schemas.microsoft.com/office/powerpoint/2010/main" val="931121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Leveraging Fabric React in </a:t>
            </a:r>
            <a:r>
              <a:rPr lang="en-US" sz="2400" dirty="0" err="1"/>
              <a:t>SPFx</a:t>
            </a:r>
            <a:r>
              <a:rPr lang="en-US" sz="2400" dirty="0"/>
              <a:t>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36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Component properties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Component state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Notify component consumers of changes via events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92507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630942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https://docs.microsoft.com/en-us/sharepoint/dev/spfx/sharepoint-framework-overview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554</Words>
  <Application>Microsoft Macintosh PowerPoint</Application>
  <PresentationFormat>Custom</PresentationFormat>
  <Paragraphs>106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Using React and Office UI Fabric React Components</vt:lpstr>
      <vt:lpstr>Extend existing web part to be dynamic</vt:lpstr>
      <vt:lpstr>React Components Are Dynamic</vt:lpstr>
      <vt:lpstr>Component Properties</vt:lpstr>
      <vt:lpstr>Component Properties to Publish Events</vt:lpstr>
      <vt:lpstr>Component State</vt:lpstr>
      <vt:lpstr>Demo Leveraging Fabric React in SPFx Projects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2019-03-14T22:53:54Z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