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9" r:id="rId2"/>
    <p:sldMasterId id="2147483801" r:id="rId3"/>
    <p:sldMasterId id="2147484148" r:id="rId4"/>
  </p:sldMasterIdLst>
  <p:notesMasterIdLst>
    <p:notesMasterId r:id="rId41"/>
  </p:notesMasterIdLst>
  <p:handoutMasterIdLst>
    <p:handoutMasterId r:id="rId42"/>
  </p:handoutMasterIdLst>
  <p:sldIdLst>
    <p:sldId id="261" r:id="rId5"/>
    <p:sldId id="272" r:id="rId6"/>
    <p:sldId id="257" r:id="rId7"/>
    <p:sldId id="278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4" r:id="rId17"/>
    <p:sldId id="295" r:id="rId18"/>
    <p:sldId id="306" r:id="rId19"/>
    <p:sldId id="307" r:id="rId20"/>
    <p:sldId id="302" r:id="rId21"/>
    <p:sldId id="304" r:id="rId22"/>
    <p:sldId id="308" r:id="rId23"/>
    <p:sldId id="310" r:id="rId24"/>
    <p:sldId id="309" r:id="rId25"/>
    <p:sldId id="297" r:id="rId26"/>
    <p:sldId id="300" r:id="rId27"/>
    <p:sldId id="299" r:id="rId28"/>
    <p:sldId id="301" r:id="rId29"/>
    <p:sldId id="274" r:id="rId30"/>
    <p:sldId id="27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4FA8-A488-4D7C-8A57-6A362D3059D2}">
          <p14:sldIdLst>
            <p14:sldId id="261"/>
            <p14:sldId id="272"/>
            <p14:sldId id="257"/>
            <p14:sldId id="278"/>
            <p14:sldId id="283"/>
            <p14:sldId id="284"/>
            <p14:sldId id="285"/>
            <p14:sldId id="286"/>
            <p14:sldId id="287"/>
            <p14:sldId id="289"/>
            <p14:sldId id="288"/>
            <p14:sldId id="292"/>
            <p14:sldId id="294"/>
            <p14:sldId id="295"/>
            <p14:sldId id="306"/>
            <p14:sldId id="307"/>
            <p14:sldId id="302"/>
            <p14:sldId id="304"/>
            <p14:sldId id="308"/>
            <p14:sldId id="310"/>
            <p14:sldId id="309"/>
            <p14:sldId id="297"/>
          </p14:sldIdLst>
        </p14:section>
        <p14:section name="Untitled Section" id="{E900CDC6-61CA-42B5-8DA8-1A96CC3C521C}">
          <p14:sldIdLst>
            <p14:sldId id="300"/>
            <p14:sldId id="299"/>
            <p14:sldId id="301"/>
            <p14:sldId id="274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D196D6A8-DBB2-4A69-890F-F075983AF666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406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>
        <p:guide pos="3840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673650528"/>
        <c:axId val="-673648896"/>
      </c:barChart>
      <c:catAx>
        <c:axId val="-6736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673648896"/>
        <c:crosses val="autoZero"/>
        <c:auto val="1"/>
        <c:lblAlgn val="ctr"/>
        <c:lblOffset val="100"/>
        <c:noMultiLvlLbl val="0"/>
      </c:catAx>
      <c:valAx>
        <c:axId val="-67364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6736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85372" y="629287"/>
          <a:ext cx="2720875" cy="23783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1365591" y="986045"/>
        <a:ext cx="1326426" cy="1664871"/>
      </dsp:txXfrm>
    </dsp:sp>
    <dsp:sp modelId="{47DA5750-48DC-4E4F-815D-0B05DBC30DAB}">
      <dsp:nvSpPr>
        <dsp:cNvPr id="0" name=""/>
        <dsp:cNvSpPr/>
      </dsp:nvSpPr>
      <dsp:spPr>
        <a:xfrm>
          <a:off x="5153" y="1138262"/>
          <a:ext cx="1360437" cy="1360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1 Title</a:t>
          </a:r>
          <a:endParaRPr lang="en-US" sz="2700" kern="1200" dirty="0"/>
        </a:p>
      </dsp:txBody>
      <dsp:txXfrm>
        <a:off x="204384" y="1337493"/>
        <a:ext cx="961975" cy="961975"/>
      </dsp:txXfrm>
    </dsp:sp>
    <dsp:sp modelId="{00D2DC2C-7CA2-4A4B-B66D-3DDCAB7DC8E9}">
      <dsp:nvSpPr>
        <dsp:cNvPr id="0" name=""/>
        <dsp:cNvSpPr/>
      </dsp:nvSpPr>
      <dsp:spPr>
        <a:xfrm>
          <a:off x="4256521" y="629287"/>
          <a:ext cx="2720875" cy="23783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4936740" y="986045"/>
        <a:ext cx="1326426" cy="1664871"/>
      </dsp:txXfrm>
    </dsp:sp>
    <dsp:sp modelId="{EE8733A1-7662-4D0A-B39E-2218596CC81C}">
      <dsp:nvSpPr>
        <dsp:cNvPr id="0" name=""/>
        <dsp:cNvSpPr/>
      </dsp:nvSpPr>
      <dsp:spPr>
        <a:xfrm>
          <a:off x="3576302" y="1138262"/>
          <a:ext cx="1360437" cy="1360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2 Title</a:t>
          </a:r>
          <a:endParaRPr lang="en-US" sz="2700" kern="1200" dirty="0"/>
        </a:p>
      </dsp:txBody>
      <dsp:txXfrm>
        <a:off x="3775533" y="1337493"/>
        <a:ext cx="961975" cy="961975"/>
      </dsp:txXfrm>
    </dsp:sp>
    <dsp:sp modelId="{4BF699B1-BE15-42D1-9784-AA33CF29870E}">
      <dsp:nvSpPr>
        <dsp:cNvPr id="0" name=""/>
        <dsp:cNvSpPr/>
      </dsp:nvSpPr>
      <dsp:spPr>
        <a:xfrm>
          <a:off x="7827671" y="629287"/>
          <a:ext cx="2720875" cy="23783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8507889" y="986045"/>
        <a:ext cx="1326426" cy="1664871"/>
      </dsp:txXfrm>
    </dsp:sp>
    <dsp:sp modelId="{78E9A4E4-18A9-4B73-8007-A63A71C71937}">
      <dsp:nvSpPr>
        <dsp:cNvPr id="0" name=""/>
        <dsp:cNvSpPr/>
      </dsp:nvSpPr>
      <dsp:spPr>
        <a:xfrm>
          <a:off x="7147452" y="1138262"/>
          <a:ext cx="1360437" cy="1360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3 Title</a:t>
          </a:r>
          <a:endParaRPr lang="en-US" sz="2700" kern="1200" dirty="0"/>
        </a:p>
      </dsp:txBody>
      <dsp:txXfrm>
        <a:off x="7346683" y="1337493"/>
        <a:ext cx="961975" cy="9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5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is a version of Windows 10 designed specifically for use in small footprint, low-cost devices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scenarios.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rebranded version of Windows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UI Shell (no task manager/no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/no windows explorer/no media player) NOTHING!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fact that Windows 10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supports also ARM architecture not all drivers (so devices as well) that work with Windows 10 are supported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run it on different architecture than x86/x64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MinnowBoard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Qualcom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DragonBoard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Galilieo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supported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30 Nov 2015 (due to week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(only 400MHz CPU))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Two</a:t>
            </a:r>
            <a:r>
              <a:rPr lang="en-US" baseline="0" dirty="0" smtClean="0"/>
              <a:t> ways of installation: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1) Manual: Download .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 with flash and </a:t>
            </a:r>
            <a:r>
              <a:rPr lang="en-US" baseline="0" dirty="0" err="1" smtClean="0"/>
              <a:t>WindowsIoTImageHelper</a:t>
            </a:r>
            <a:r>
              <a:rPr lang="en-US" baseline="0" dirty="0" smtClean="0"/>
              <a:t> – that allows to create Windows 10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instance on you SSD card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2) Download Windows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Dashboard. Select device type and it will continue for you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solidFill>
                  <a:srgbClr val="FF0000"/>
                </a:solidFill>
              </a:rPr>
              <a:t>Show website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solidFill>
                  <a:srgbClr val="FF0000"/>
                </a:solidFill>
              </a:rPr>
              <a:t>Show </a:t>
            </a:r>
            <a:r>
              <a:rPr lang="en-US" b="1" baseline="0" dirty="0" err="1" smtClean="0">
                <a:solidFill>
                  <a:srgbClr val="FF0000"/>
                </a:solidFill>
              </a:rPr>
              <a:t>IoT</a:t>
            </a:r>
            <a:r>
              <a:rPr lang="en-US" b="1" baseline="0" dirty="0" smtClean="0">
                <a:solidFill>
                  <a:srgbClr val="FF0000"/>
                </a:solidFill>
              </a:rPr>
              <a:t>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Before we start from OS we need to clarify on keyword</a:t>
            </a:r>
          </a:p>
          <a:p>
            <a:r>
              <a:rPr lang="en-US" dirty="0" smtClean="0"/>
              <a:t>- Keyword:</a:t>
            </a:r>
            <a:r>
              <a:rPr lang="en-US" baseline="0" dirty="0" smtClean="0"/>
              <a:t> Universal Windows Platform - Universal Apps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Universal platform is environment supported by all windows 10 </a:t>
            </a:r>
            <a:r>
              <a:rPr lang="en-US" dirty="0" err="1" smtClean="0"/>
              <a:t>distrybutions</a:t>
            </a:r>
            <a:endParaRPr lang="en-US" dirty="0" smtClean="0"/>
          </a:p>
          <a:p>
            <a:r>
              <a:rPr lang="en-US" dirty="0" smtClean="0"/>
              <a:t>- It means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40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Straight Connector 59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53245"/>
            <a:ext cx="10571998" cy="9704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8712" y="1543112"/>
            <a:ext cx="10571601" cy="62208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5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8361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41233"/>
            <a:ext cx="10554574" cy="4217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Straight Connector 59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18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Straight Connector 4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Straight Connector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Rectangle 60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83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24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58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4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</a:schemeClr>
            </a:gs>
            <a:gs pos="100000">
              <a:schemeClr val="bg2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1B2453-8663-4C69-AF73-9FD7B1DEC5D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5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63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-iot.github.io/content/en-US/win10/tools/CommandLineUtils.htm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i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-iot/ntvsiot/releases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getting-started/installing-on-window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hyperlink" Target="http://docs.asp.net/en/latest/getting-started/installing-on-mac.html" TargetMode="External"/><Relationship Id="rId4" Type="http://schemas.openxmlformats.org/officeDocument/2006/relationships/hyperlink" Target="http://docs.asp.net/en/latest/getting-started/installing-on-linu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-iot.github.io/content/en-US/win10/SupportedInterface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-iot.github.io/content/en-US/Download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Windows 10 IOT + Raspberry </a:t>
            </a:r>
            <a:r>
              <a:rPr lang="en-US" sz="3200" dirty="0"/>
              <a:t>P</a:t>
            </a:r>
            <a:r>
              <a:rPr lang="en-US" sz="3200" dirty="0" smtClean="0"/>
              <a:t>i 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335983"/>
            <a:ext cx="10572000" cy="434974"/>
          </a:xfrm>
        </p:spPr>
        <p:txBody>
          <a:bodyPr/>
          <a:lstStyle/>
          <a:p>
            <a:r>
              <a:rPr lang="en-US" dirty="0" smtClean="0"/>
              <a:t>Internet Of Things by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175058"/>
            <a:ext cx="479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Mail: krzysztof.krzyskow@gmail.com</a:t>
            </a:r>
          </a:p>
          <a:p>
            <a:r>
              <a:rPr lang="en-US" b="1" dirty="0" smtClean="0">
                <a:latin typeface="+mj-lt"/>
              </a:rPr>
              <a:t>Twitter: @</a:t>
            </a:r>
            <a:r>
              <a:rPr lang="en-US" b="1" dirty="0" err="1" smtClean="0">
                <a:latin typeface="+mj-lt"/>
              </a:rPr>
              <a:t>KrzyskowK</a:t>
            </a:r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Github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err="1" smtClean="0">
                <a:latin typeface="+mj-lt"/>
              </a:rPr>
              <a:t>ChrisOrTwo</a:t>
            </a:r>
            <a:endParaRPr lang="pl-PL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00C6BB"/>
              </a:buClr>
            </a:pPr>
            <a:r>
              <a:rPr lang="en-US" sz="2800" dirty="0">
                <a:solidFill>
                  <a:srgbClr val="262626"/>
                </a:solidFill>
              </a:rPr>
              <a:t> </a:t>
            </a:r>
            <a:r>
              <a:rPr lang="en-US" sz="2300" dirty="0" smtClean="0">
                <a:solidFill>
                  <a:srgbClr val="262626"/>
                </a:solidFill>
              </a:rPr>
              <a:t>Setting startup app:</a:t>
            </a:r>
            <a:endParaRPr lang="en-US" sz="23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list       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list installed applications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list headed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installed headed applications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list headless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list installed headless applications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list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installed applications that match pattern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MyApp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headed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register for startup headed application that matches pattern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MyApp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headless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Task1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register for startup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applications that match pattern Task1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remove headless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Task1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remove headless applications that match pattern Task1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startup    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headed and headless applications registered for startup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startup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headed and headless applications registered for startup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startup headed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headed applications registered for startup that match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MyApp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IotStartup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startup headless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Task1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 headless applications registered for startup that match Task1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COMMAND LINE 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Set display resolution: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SetDisplayResolution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[width] [height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Shutdown: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pl-PL" sz="1400" dirty="0">
                <a:solidFill>
                  <a:srgbClr val="0070C0"/>
                </a:solidFill>
                <a:latin typeface="Consolas" panose="020B0609020204030204" pitchFamily="49" charset="0"/>
              </a:rPr>
              <a:t>shutdown /s /t </a:t>
            </a:r>
            <a:r>
              <a:rPr lang="pl-PL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Restart: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pl-PL" sz="1400" dirty="0">
                <a:solidFill>
                  <a:srgbClr val="0070C0"/>
                </a:solidFill>
                <a:latin typeface="Consolas" panose="020B0609020204030204" pitchFamily="49" charset="0"/>
              </a:rPr>
              <a:t>shutdown /r /t 0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Boot Options (headed / headless):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pl-PL" sz="1400" dirty="0">
                <a:solidFill>
                  <a:srgbClr val="0070C0"/>
                </a:solidFill>
                <a:latin typeface="Consolas" panose="020B0609020204030204" pitchFamily="49" charset="0"/>
              </a:rPr>
              <a:t>setbootoption.exe [headed | headless]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More: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ms-iot.github.io/content/en-US/win10/tools/CommandLineUtils.htm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COMMAND LINE 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Open (via file explorer):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ftp://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&lt;device-ip-address&gt;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Ftp server process: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ftpd.exe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Changing root directory: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kill –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processname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ftpd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b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start C:\Windows\System32\ftpd.exe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&lt;New-root-directory-path&gt;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For permanent changes (edit file):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System32\IotStatrtupOnBoot.cmd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Open (via file explorer):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\\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&lt;device-ip-address&gt;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c$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File sharing service:</a:t>
            </a:r>
          </a:p>
          <a:p>
            <a:pPr marL="0" lvl="0" indent="0">
              <a:buClr>
                <a:srgbClr val="00C6BB"/>
              </a:buClr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Server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dirty="0" smtClean="0">
                <a:solidFill>
                  <a:srgbClr val="262626"/>
                </a:solidFill>
              </a:rPr>
              <a:t>For permanent start/stop: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add HKEY_LOCAL_MACHINE\SYSTEM\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CurrentControlSet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\services\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lanmanserver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/v Start /t REG_DWORD /d 0x3 /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add HKEY_LOCAL_MACHINE\SYSTEM\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CurrentControlSet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\services\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lanmanserver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/v Start /t REG_DWORD /d 0x2 /f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Windows File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How to develop an application?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7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Supported Languages:</a:t>
            </a:r>
            <a:endParaRPr lang="pl-PL" dirty="0"/>
          </a:p>
        </p:txBody>
      </p:sp>
      <p:grpSp>
        <p:nvGrpSpPr>
          <p:cNvPr id="9" name="Group 8"/>
          <p:cNvGrpSpPr/>
          <p:nvPr/>
        </p:nvGrpSpPr>
        <p:grpSpPr>
          <a:xfrm>
            <a:off x="2778913" y="2143116"/>
            <a:ext cx="5499914" cy="4442748"/>
            <a:chOff x="2778913" y="2143116"/>
            <a:chExt cx="5499914" cy="4442748"/>
          </a:xfrm>
        </p:grpSpPr>
        <p:pic>
          <p:nvPicPr>
            <p:cNvPr id="13314" name="Picture 2" descr="https://www.thenewboston.com/photos/users/21/original/417967f5da0c9f827e47583c5871ea8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864" y="2280319"/>
              <a:ext cx="1152963" cy="115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://devstickers.com/assets/img/pro/2p4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063" y="2280319"/>
              <a:ext cx="1418733" cy="141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http://upcity.com/wp-content/uploads/2015/07/html-css-js-logo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252" y="3761556"/>
              <a:ext cx="3003878" cy="176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0" name="Picture 8" descr="http://dab1nmslvvntp.cloudfront.net/wp-content/uploads/2015/07/1436439824nodejs-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046" y="5113964"/>
              <a:ext cx="2943800" cy="147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913" y="2230733"/>
              <a:ext cx="1545339" cy="15179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045" y="2143116"/>
              <a:ext cx="2206943" cy="1908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9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Supported development OS: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925786" y="2978114"/>
            <a:ext cx="2132870" cy="1892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6000" b="1" dirty="0" smtClean="0"/>
              <a:t>UWP</a:t>
            </a:r>
          </a:p>
          <a:p>
            <a:pPr algn="ctr"/>
            <a:r>
              <a:rPr lang="en-US" sz="700" dirty="0" smtClean="0"/>
              <a:t>UNIVERSAL WINDOWS PLATFORM</a:t>
            </a:r>
            <a:endParaRPr lang="en-US" sz="600" dirty="0" smtClean="0"/>
          </a:p>
          <a:p>
            <a:pPr algn="ctr"/>
            <a:endParaRPr lang="pl-PL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167985" y="2165197"/>
            <a:ext cx="2610384" cy="2108629"/>
            <a:chOff x="2778913" y="2143116"/>
            <a:chExt cx="5499914" cy="4442748"/>
          </a:xfrm>
        </p:grpSpPr>
        <p:pic>
          <p:nvPicPr>
            <p:cNvPr id="13314" name="Picture 2" descr="https://www.thenewboston.com/photos/users/21/original/417967f5da0c9f827e47583c5871ea8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864" y="2280319"/>
              <a:ext cx="1152963" cy="115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://devstickers.com/assets/img/pro/2p4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063" y="2280319"/>
              <a:ext cx="1418733" cy="141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http://upcity.com/wp-content/uploads/2015/07/html-css-js-logo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252" y="3761556"/>
              <a:ext cx="3003878" cy="176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0" name="Picture 8" descr="http://dab1nmslvvntp.cloudfront.net/wp-content/uploads/2015/07/1436439824nodejs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046" y="5113964"/>
              <a:ext cx="2943800" cy="147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913" y="2230733"/>
              <a:ext cx="1545339" cy="15179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045" y="2143116"/>
              <a:ext cx="2206943" cy="1908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Universal Windows Platform 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9" y="2684614"/>
            <a:ext cx="7769785" cy="36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Universal Windows Platform </a:t>
            </a:r>
            <a:endParaRPr lang="pl-PL" dirty="0"/>
          </a:p>
        </p:txBody>
      </p:sp>
      <p:pic>
        <p:nvPicPr>
          <p:cNvPr id="11266" name="Picture 2" descr="Device famil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1" y="2403661"/>
            <a:ext cx="11195598" cy="31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Universal </a:t>
            </a:r>
            <a:r>
              <a:rPr lang="en-US" dirty="0" smtClean="0"/>
              <a:t>Windows Platform </a:t>
            </a:r>
            <a:endParaRPr lang="pl-PL" dirty="0"/>
          </a:p>
        </p:txBody>
      </p:sp>
      <p:pic>
        <p:nvPicPr>
          <p:cNvPr id="14338" name="Picture 2" descr="http://media.spidersweb.pl/wp-content/uploads/2015/07/net-na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06" y="2336662"/>
            <a:ext cx="8590860" cy="415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What is Windows 10 </a:t>
            </a:r>
            <a:r>
              <a:rPr lang="en-US" sz="3200" dirty="0" err="1" smtClean="0"/>
              <a:t>IoT</a:t>
            </a:r>
            <a:r>
              <a:rPr lang="en-US" sz="3200" dirty="0" smtClean="0"/>
              <a:t> Core?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29101" y="5344347"/>
            <a:ext cx="10572000" cy="434974"/>
          </a:xfrm>
        </p:spPr>
        <p:txBody>
          <a:bodyPr>
            <a:noAutofit/>
          </a:bodyPr>
          <a:lstStyle/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dev.windows.com/en-us/iot</a:t>
            </a:r>
            <a:r>
              <a:rPr lang="en-US" sz="2400" dirty="0" smtClean="0"/>
              <a:t>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250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Universal </a:t>
            </a:r>
            <a:r>
              <a:rPr lang="en-US" dirty="0" smtClean="0"/>
              <a:t>Windows Platform </a:t>
            </a:r>
            <a:endParaRPr lang="pl-PL" dirty="0"/>
          </a:p>
        </p:txBody>
      </p:sp>
      <p:pic>
        <p:nvPicPr>
          <p:cNvPr id="14338" name="Picture 2" descr="http://media.spidersweb.pl/wp-content/uploads/2015/07/net-na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06" y="2336662"/>
            <a:ext cx="8590860" cy="415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s://s-media-cache-ak0.pinimg.com/736x/34/2f/10/342f10975f1eeaeddc7a07003bd01d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62" y="262591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develop an application?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Supported development OS: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925786" y="2978114"/>
            <a:ext cx="2132870" cy="18928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6000" b="1" dirty="0" smtClean="0"/>
              <a:t>UWP</a:t>
            </a:r>
          </a:p>
          <a:p>
            <a:pPr algn="ctr"/>
            <a:r>
              <a:rPr lang="en-US" sz="700" dirty="0" smtClean="0"/>
              <a:t>UNIVERSAL WINDOWS PLATFORM</a:t>
            </a:r>
            <a:endParaRPr lang="en-US" sz="600" dirty="0" smtClean="0"/>
          </a:p>
          <a:p>
            <a:pPr algn="ctr"/>
            <a:endParaRPr lang="pl-PL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055165" y="2077278"/>
            <a:ext cx="3061252" cy="2315818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oup 8"/>
          <p:cNvGrpSpPr/>
          <p:nvPr/>
        </p:nvGrpSpPr>
        <p:grpSpPr>
          <a:xfrm>
            <a:off x="4167985" y="2165197"/>
            <a:ext cx="2610384" cy="2108629"/>
            <a:chOff x="2778913" y="2143116"/>
            <a:chExt cx="5499914" cy="4442748"/>
          </a:xfrm>
        </p:grpSpPr>
        <p:pic>
          <p:nvPicPr>
            <p:cNvPr id="13314" name="Picture 2" descr="https://www.thenewboston.com/photos/users/21/original/417967f5da0c9f827e47583c5871ea8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864" y="2280319"/>
              <a:ext cx="1152963" cy="115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http://devstickers.com/assets/img/pro/2p4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063" y="2280319"/>
              <a:ext cx="1418733" cy="141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8" name="Picture 6" descr="http://upcity.com/wp-content/uploads/2015/07/html-css-js-logo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252" y="3761556"/>
              <a:ext cx="3003878" cy="176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20" name="Picture 8" descr="http://dab1nmslvvntp.cloudfront.net/wp-content/uploads/2015/07/1436439824nodejs-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046" y="5113964"/>
              <a:ext cx="2943800" cy="147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913" y="2230733"/>
              <a:ext cx="1545339" cy="15179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045" y="2143116"/>
              <a:ext cx="2206943" cy="1908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develop an application?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Standalone DNX application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39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an application?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arenR"/>
            </a:pPr>
            <a:r>
              <a:rPr lang="en-US" dirty="0" smtClean="0"/>
              <a:t>Download ARM Node.js build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github.com/ms-iot/ntvsiot/releases</a:t>
            </a:r>
            <a:r>
              <a:rPr lang="en-US" dirty="0" smtClean="0"/>
              <a:t> </a:t>
            </a:r>
          </a:p>
          <a:p>
            <a:pPr>
              <a:buAutoNum type="arabicParenR"/>
            </a:pPr>
            <a:r>
              <a:rPr lang="en-US" dirty="0" smtClean="0"/>
              <a:t>Copy node.exe to device (i.e. C:\Node)</a:t>
            </a:r>
          </a:p>
          <a:p>
            <a:pPr>
              <a:buAutoNum type="arabicParenR"/>
            </a:pPr>
            <a:r>
              <a:rPr lang="en-US" dirty="0" smtClean="0"/>
              <a:t>Setup firewall rule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netsh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advfirewall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firewall add rule name="Node.js"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=in action=allow program="C:\Node\node.exe"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enable=yes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Standalone Node </a:t>
            </a:r>
            <a:r>
              <a:rPr lang="en-US" dirty="0" smtClean="0"/>
              <a:t>application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33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an application?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arenR"/>
            </a:pPr>
            <a:r>
              <a:rPr lang="en-US" dirty="0" smtClean="0"/>
              <a:t>Install DVNM (</a:t>
            </a:r>
            <a:r>
              <a:rPr lang="en-US" dirty="0" err="1" smtClean="0"/>
              <a:t>.Net</a:t>
            </a:r>
            <a:r>
              <a:rPr lang="en-US" dirty="0" smtClean="0"/>
              <a:t> version manager) on development machine</a:t>
            </a:r>
          </a:p>
          <a:p>
            <a:pPr marL="457200" lvl="1" indent="0">
              <a:buNone/>
            </a:pPr>
            <a:r>
              <a:rPr lang="en-US" dirty="0"/>
              <a:t>Windows: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docs.asp.net/en/latest/getting-started/installing-on-windows.html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Linux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docs.asp.net/en/latest/getting-started/installing-on-linux.html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OSX: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docs.asp.net/en/latest/getting-started/installing-on-mac.html</a:t>
            </a:r>
            <a:endParaRPr lang="en-US" dirty="0" smtClean="0"/>
          </a:p>
          <a:p>
            <a:pPr>
              <a:buAutoNum type="arabicParenR"/>
            </a:pPr>
            <a:r>
              <a:rPr lang="en-US" dirty="0"/>
              <a:t>Update DVNM and download ARM </a:t>
            </a:r>
            <a:r>
              <a:rPr lang="en-US" dirty="0" err="1" smtClean="0"/>
              <a:t>coreCLR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dnvm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update-self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dnvm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install latest -r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coreclr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-arch ARM -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</a:t>
            </a:r>
            <a:endParaRPr lang="en-US" dirty="0" smtClean="0"/>
          </a:p>
          <a:p>
            <a:pPr>
              <a:buAutoNum type="arabicParenR"/>
            </a:pPr>
            <a:r>
              <a:rPr lang="en-US" dirty="0" smtClean="0"/>
              <a:t>Check if ARM </a:t>
            </a:r>
            <a:r>
              <a:rPr lang="en-US" dirty="0" err="1" smtClean="0"/>
              <a:t>coreCLR</a:t>
            </a:r>
            <a:r>
              <a:rPr lang="en-US" dirty="0" smtClean="0"/>
              <a:t> has been correctly installed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dnvm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Standalone </a:t>
            </a:r>
            <a:r>
              <a:rPr lang="en-US" dirty="0" smtClean="0"/>
              <a:t>C# DNX </a:t>
            </a:r>
            <a:r>
              <a:rPr lang="en-US" dirty="0"/>
              <a:t>application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885" y="3634904"/>
            <a:ext cx="4978401" cy="22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an application?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 startAt="4"/>
            </a:pPr>
            <a:r>
              <a:rPr lang="en-US" dirty="0" smtClean="0"/>
              <a:t>Create .</a:t>
            </a:r>
            <a:r>
              <a:rPr lang="en-US" dirty="0" err="1" smtClean="0"/>
              <a:t>NetCore</a:t>
            </a:r>
            <a:r>
              <a:rPr lang="en-US" dirty="0" smtClean="0"/>
              <a:t> project via VS2015 (Windows) </a:t>
            </a:r>
            <a:br>
              <a:rPr lang="en-US" dirty="0" smtClean="0"/>
            </a:br>
            <a:r>
              <a:rPr lang="en-US" dirty="0" smtClean="0"/>
              <a:t>or generate with Yeoman (Linux/OSX/Windows)</a:t>
            </a:r>
          </a:p>
          <a:p>
            <a:pPr>
              <a:buAutoNum type="arabicParenR" startAt="4"/>
            </a:pPr>
            <a:r>
              <a:rPr lang="en-US" dirty="0" smtClean="0"/>
              <a:t>Rebuild project</a:t>
            </a:r>
          </a:p>
          <a:p>
            <a:pPr>
              <a:buAutoNum type="arabicParenR" startAt="4"/>
            </a:pPr>
            <a:r>
              <a:rPr lang="en-US" dirty="0"/>
              <a:t>Publish package in ARM runtime (Run in you </a:t>
            </a:r>
            <a:r>
              <a:rPr lang="en-US" dirty="0" err="1" smtClean="0"/>
              <a:t>project.json</a:t>
            </a:r>
            <a:r>
              <a:rPr lang="en-US" dirty="0" smtClean="0"/>
              <a:t> </a:t>
            </a:r>
            <a:r>
              <a:rPr lang="en-US" dirty="0"/>
              <a:t>location)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dnu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publish --out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output_dir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--no-source --runtime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dnx-coreclr-win-arm.1.0.0-rc2-16357</a:t>
            </a:r>
          </a:p>
          <a:p>
            <a:pPr>
              <a:buAutoNum type="arabicParenR" startAt="4"/>
            </a:pPr>
            <a:r>
              <a:rPr lang="en-US" dirty="0" smtClean="0"/>
              <a:t>Copy &lt;output-</a:t>
            </a:r>
            <a:r>
              <a:rPr lang="en-US" dirty="0" err="1" smtClean="0"/>
              <a:t>dir</a:t>
            </a:r>
            <a:r>
              <a:rPr lang="en-US" dirty="0" smtClean="0"/>
              <a:t>&gt; to </a:t>
            </a:r>
            <a:r>
              <a:rPr lang="en-US" dirty="0" err="1" smtClean="0"/>
              <a:t>IoT</a:t>
            </a:r>
            <a:r>
              <a:rPr lang="en-US" dirty="0" smtClean="0"/>
              <a:t> device directory</a:t>
            </a:r>
          </a:p>
          <a:p>
            <a:pPr>
              <a:buAutoNum type="arabicParenR" startAt="4"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Run yourApplicationName.cmd from main 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Standalone </a:t>
            </a:r>
            <a:r>
              <a:rPr lang="en-US" dirty="0" smtClean="0"/>
              <a:t>C# DNX </a:t>
            </a:r>
            <a:r>
              <a:rPr lang="en-US" dirty="0"/>
              <a:t>application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92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5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Windows 10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46" y="2026917"/>
            <a:ext cx="7769785" cy="36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7677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1434"/>
                <a:gridCol w="1731434"/>
                <a:gridCol w="1731434"/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marL="103885" marR="103885"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marL="103885" marR="103885"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103885" marR="103885"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marL="103885" marR="1038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3885" marR="10388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Windows 10 </a:t>
            </a:r>
            <a:r>
              <a:rPr lang="en-US" sz="4800" dirty="0" err="1" smtClean="0"/>
              <a:t>IoT</a:t>
            </a:r>
            <a:r>
              <a:rPr lang="en-US" sz="4800" dirty="0" smtClean="0"/>
              <a:t> Core?</a:t>
            </a:r>
            <a:endParaRPr lang="en-US" sz="4800" dirty="0"/>
          </a:p>
        </p:txBody>
      </p:sp>
      <p:pic>
        <p:nvPicPr>
          <p:cNvPr id="3074" name="Picture 2" descr="http://az648995.vo.msecnd.net/win/2015/01/Windows-10_Product-Fami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2" y="1638148"/>
            <a:ext cx="8737868" cy="49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Windows 10 </a:t>
            </a:r>
            <a:r>
              <a:rPr lang="en-US" sz="4800" dirty="0" err="1" smtClean="0"/>
              <a:t>IoT</a:t>
            </a:r>
            <a:r>
              <a:rPr lang="en-US" sz="4800" dirty="0" smtClean="0"/>
              <a:t> Core?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PROCESSOR</a:t>
            </a:r>
            <a:r>
              <a:rPr lang="en-US" dirty="0" smtClean="0"/>
              <a:t>: </a:t>
            </a:r>
            <a:r>
              <a:rPr lang="en-US" b="1" dirty="0" smtClean="0"/>
              <a:t>400 MHz (x86/ARM)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MEMORY: </a:t>
            </a:r>
            <a:r>
              <a:rPr lang="en-US" dirty="0" smtClean="0"/>
              <a:t> </a:t>
            </a:r>
            <a:r>
              <a:rPr lang="en-US" b="1" dirty="0" smtClean="0"/>
              <a:t>256 </a:t>
            </a:r>
            <a:r>
              <a:rPr lang="en-US" b="1" dirty="0" smtClean="0"/>
              <a:t>MB (128 MB for OS) - headless mode</a:t>
            </a:r>
            <a:br>
              <a:rPr lang="en-US" b="1" dirty="0" smtClean="0"/>
            </a:br>
            <a:r>
              <a:rPr lang="en-US" b="1" dirty="0" smtClean="0"/>
              <a:t>		     512 </a:t>
            </a:r>
            <a:r>
              <a:rPr lang="en-US" b="1" dirty="0" smtClean="0"/>
              <a:t>MB (256 MB for OS) - headed mode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STORAGE: </a:t>
            </a:r>
            <a:r>
              <a:rPr lang="en-US" b="1" dirty="0" smtClean="0"/>
              <a:t>2 GB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SUPPORTED </a:t>
            </a:r>
            <a:r>
              <a:rPr lang="en-US" b="1" dirty="0" smtClean="0"/>
              <a:t>HARDWERE: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ms-iot.github.io/content/en-US/win10/SupportedInterfaces.htm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REQUIREMENTS: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157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Windows 10 </a:t>
            </a:r>
            <a:r>
              <a:rPr lang="en-US" sz="4800" dirty="0" err="1" smtClean="0"/>
              <a:t>IoT</a:t>
            </a:r>
            <a:r>
              <a:rPr lang="en-US" sz="4800" dirty="0" smtClean="0"/>
              <a:t> Core?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122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Raspberry </a:t>
            </a:r>
            <a:r>
              <a:rPr lang="en-US" dirty="0"/>
              <a:t>PI 2		</a:t>
            </a:r>
            <a:r>
              <a:rPr lang="en-US" dirty="0" smtClean="0"/>
              <a:t>       </a:t>
            </a:r>
            <a:r>
              <a:rPr lang="en-US" dirty="0" err="1" smtClean="0"/>
              <a:t>MinnowBoard</a:t>
            </a:r>
            <a:r>
              <a:rPr lang="en-US" dirty="0" smtClean="0"/>
              <a:t> MAX 	          Galileo		           </a:t>
            </a:r>
            <a:r>
              <a:rPr lang="en-US" dirty="0" smtClean="0"/>
              <a:t>       </a:t>
            </a:r>
            <a:r>
              <a:rPr lang="en-US" dirty="0" err="1" smtClean="0"/>
              <a:t>DragonBoard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SUPPORTED HARDWARE: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3088539"/>
            <a:ext cx="269557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562" y="3131400"/>
            <a:ext cx="2657475" cy="19050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98948"/>
              </p:ext>
            </p:extLst>
          </p:nvPr>
        </p:nvGraphicFramePr>
        <p:xfrm>
          <a:off x="6384924" y="3130149"/>
          <a:ext cx="27908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6" imgW="2790720" imgH="1800360" progId="Paint.Picture">
                  <p:embed/>
                </p:oleObj>
              </mc:Choice>
              <mc:Fallback>
                <p:oleObj name="Bitmap Image" r:id="rId6" imgW="279072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4924" y="3130149"/>
                        <a:ext cx="27908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DragonBoard 410c showing Snapdragon 410 SoC, WiFi and GPS antennas, and high and low speed expansion connecto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636" y="3171763"/>
            <a:ext cx="2409825" cy="171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&quot; Symbol 7"/>
          <p:cNvSpPr/>
          <p:nvPr/>
        </p:nvSpPr>
        <p:spPr>
          <a:xfrm>
            <a:off x="6821486" y="3071413"/>
            <a:ext cx="1917699" cy="1917699"/>
          </a:xfrm>
          <a:prstGeom prst="noSmoking">
            <a:avLst/>
          </a:prstGeom>
          <a:solidFill>
            <a:srgbClr val="C00000"/>
          </a:solidFill>
          <a:ln w="571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install Windows 10 </a:t>
            </a:r>
            <a:r>
              <a:rPr lang="en-US" dirty="0" err="1"/>
              <a:t>IoT</a:t>
            </a:r>
            <a:r>
              <a:rPr lang="en-US" dirty="0"/>
              <a:t> Core?</a:t>
            </a:r>
            <a:endParaRPr lang="en-US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8712" y="1641233"/>
            <a:ext cx="10554574" cy="17545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://ms-iot.github.io/content/en-US/Downloads.htm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04711" y="234765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2" y="2347651"/>
            <a:ext cx="7110412" cy="37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manage?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 Windows Device Portal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Powershell</a:t>
            </a:r>
            <a:endParaRPr lang="en-US" sz="2800" dirty="0" smtClean="0"/>
          </a:p>
          <a:p>
            <a:r>
              <a:rPr lang="en-US" sz="2800" dirty="0" smtClean="0"/>
              <a:t> SSH</a:t>
            </a:r>
          </a:p>
          <a:p>
            <a:r>
              <a:rPr lang="en-US" sz="2800" dirty="0" smtClean="0"/>
              <a:t> FTP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Windows File Sharing</a:t>
            </a:r>
            <a:endParaRPr lang="pl-PL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467786" y="2165197"/>
            <a:ext cx="2905500" cy="36936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Port: 8080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WINDOWS DEVICE PORTAL</a:t>
            </a:r>
            <a:endParaRPr lang="pl-P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4" y="2165196"/>
            <a:ext cx="7218106" cy="43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 smtClean="0"/>
              <a:t>Run </a:t>
            </a:r>
            <a:r>
              <a:rPr lang="en-US" dirty="0" err="1" smtClean="0"/>
              <a:t>Powershell</a:t>
            </a:r>
            <a:r>
              <a:rPr lang="en-US" dirty="0" smtClean="0"/>
              <a:t> console in Administrator Mode</a:t>
            </a:r>
          </a:p>
          <a:p>
            <a:pPr>
              <a:buAutoNum type="arabicParenR"/>
            </a:pPr>
            <a:r>
              <a:rPr lang="en-US" dirty="0" smtClean="0"/>
              <a:t>Run </a:t>
            </a:r>
            <a:r>
              <a:rPr lang="en-US" dirty="0" err="1" smtClean="0"/>
              <a:t>WinRM</a:t>
            </a:r>
            <a:r>
              <a:rPr lang="en-US" dirty="0" smtClean="0"/>
              <a:t> service: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start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WinRM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AutoNum type="arabicParenR"/>
            </a:pPr>
            <a:r>
              <a:rPr lang="en-US" dirty="0" smtClean="0"/>
              <a:t>Set </a:t>
            </a:r>
            <a:r>
              <a:rPr lang="en-US" dirty="0" err="1" smtClean="0"/>
              <a:t>IoT</a:t>
            </a:r>
            <a:r>
              <a:rPr lang="en-US" dirty="0" smtClean="0"/>
              <a:t> device as trusted host: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Set-Item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WSMan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:\localhost\Client\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TrustedHosts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-Value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iot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-name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or IP Address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AutoNum type="arabicParenR"/>
            </a:pPr>
            <a:r>
              <a:rPr lang="en-US" dirty="0" smtClean="0"/>
              <a:t>Start remote session: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Enter-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PSSession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ComputerName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iot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-name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or IP Address&gt;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-Credential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iot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-name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or IP Address or localhost&gt;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\Administrator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endParaRPr lang="en-US" dirty="0"/>
          </a:p>
        </p:txBody>
      </p:sp>
      <p:pic>
        <p:nvPicPr>
          <p:cNvPr id="4101" name="Picture 5" descr="http://i.stack.imgur.com/lBF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2627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Quotable">
  <a:themeElements>
    <a:clrScheme name="Custom 5">
      <a:dk1>
        <a:srgbClr val="000000"/>
      </a:dk1>
      <a:lt1>
        <a:srgbClr val="262626"/>
      </a:lt1>
      <a:dk2>
        <a:srgbClr val="F2F2F2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635D"/>
      </a:hlink>
      <a:folHlink>
        <a:srgbClr val="00635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911</Words>
  <Application>Microsoft Office PowerPoint</Application>
  <PresentationFormat>Widescreen</PresentationFormat>
  <Paragraphs>189</Paragraphs>
  <Slides>36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Consolas</vt:lpstr>
      <vt:lpstr>Wingdings 2</vt:lpstr>
      <vt:lpstr>HDOfficeLightV0</vt:lpstr>
      <vt:lpstr>1_HDOfficeLightV0</vt:lpstr>
      <vt:lpstr>Quotable</vt:lpstr>
      <vt:lpstr>Bitmap Image</vt:lpstr>
      <vt:lpstr>Windows 10 IOT + Raspberry Pi 2</vt:lpstr>
      <vt:lpstr>  What is Windows 10 IoT Core?    </vt:lpstr>
      <vt:lpstr>What is Windows 10 IoT Core?</vt:lpstr>
      <vt:lpstr>What is Windows 10 IoT Core?</vt:lpstr>
      <vt:lpstr>What is Windows 10 IoT Core?</vt:lpstr>
      <vt:lpstr>How to install Windows 10 IoT Core?</vt:lpstr>
      <vt:lpstr>How to manage?</vt:lpstr>
      <vt:lpstr>How to manage?</vt:lpstr>
      <vt:lpstr>How to manage?</vt:lpstr>
      <vt:lpstr>How to manage?</vt:lpstr>
      <vt:lpstr>How to manage?</vt:lpstr>
      <vt:lpstr>How to manage?</vt:lpstr>
      <vt:lpstr>How to manage?</vt:lpstr>
      <vt:lpstr>  How to develop an application?    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How to develop an application?</vt:lpstr>
      <vt:lpstr>PowerPoint Presentation</vt:lpstr>
      <vt:lpstr>What is Windows 10 IoT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2016-01-06T08:54:20Z</dcterms:created>
  <dcterms:modified xsi:type="dcterms:W3CDTF">2016-01-11T20:52:33Z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