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975350" cy="410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D0D"/>
    <a:srgbClr val="0C79F2"/>
    <a:srgbClr val="4AE61A"/>
    <a:srgbClr val="003781"/>
    <a:srgbClr val="158100"/>
    <a:srgbClr val="770000"/>
    <a:srgbClr val="10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76" d="100"/>
          <a:sy n="176" d="100"/>
        </p:scale>
        <p:origin x="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151" y="672119"/>
            <a:ext cx="5079048" cy="1429797"/>
          </a:xfrm>
        </p:spPr>
        <p:txBody>
          <a:bodyPr anchor="b"/>
          <a:lstStyle>
            <a:lvl1pPr algn="ctr">
              <a:defRPr sz="3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919" y="2157054"/>
            <a:ext cx="4481513" cy="991541"/>
          </a:xfrm>
        </p:spPr>
        <p:txBody>
          <a:bodyPr/>
          <a:lstStyle>
            <a:lvl1pPr marL="0" indent="0" algn="ctr">
              <a:buNone/>
              <a:defRPr sz="1437"/>
            </a:lvl1pPr>
            <a:lvl2pPr marL="273771" indent="0" algn="ctr">
              <a:buNone/>
              <a:defRPr sz="1198"/>
            </a:lvl2pPr>
            <a:lvl3pPr marL="547543" indent="0" algn="ctr">
              <a:buNone/>
              <a:defRPr sz="1078"/>
            </a:lvl3pPr>
            <a:lvl4pPr marL="821314" indent="0" algn="ctr">
              <a:buNone/>
              <a:defRPr sz="958"/>
            </a:lvl4pPr>
            <a:lvl5pPr marL="1095085" indent="0" algn="ctr">
              <a:buNone/>
              <a:defRPr sz="958"/>
            </a:lvl5pPr>
            <a:lvl6pPr marL="1368857" indent="0" algn="ctr">
              <a:buNone/>
              <a:defRPr sz="958"/>
            </a:lvl6pPr>
            <a:lvl7pPr marL="1642628" indent="0" algn="ctr">
              <a:buNone/>
              <a:defRPr sz="958"/>
            </a:lvl7pPr>
            <a:lvl8pPr marL="1916400" indent="0" algn="ctr">
              <a:buNone/>
              <a:defRPr sz="958"/>
            </a:lvl8pPr>
            <a:lvl9pPr marL="2190171" indent="0" algn="ctr">
              <a:buNone/>
              <a:defRPr sz="9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76110" y="218652"/>
            <a:ext cx="1288435" cy="34803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805" y="218652"/>
            <a:ext cx="3790613" cy="34803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94" y="1023865"/>
            <a:ext cx="5153739" cy="1708341"/>
          </a:xfrm>
        </p:spPr>
        <p:txBody>
          <a:bodyPr anchor="b"/>
          <a:lstStyle>
            <a:lvl1pPr>
              <a:defRPr sz="3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94" y="2748367"/>
            <a:ext cx="5153739" cy="898376"/>
          </a:xfrm>
        </p:spPr>
        <p:txBody>
          <a:bodyPr/>
          <a:lstStyle>
            <a:lvl1pPr marL="0" indent="0">
              <a:buNone/>
              <a:defRPr sz="1437">
                <a:solidFill>
                  <a:schemeClr val="tx1"/>
                </a:solidFill>
              </a:defRPr>
            </a:lvl1pPr>
            <a:lvl2pPr marL="273771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2pPr>
            <a:lvl3pPr marL="547543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3pPr>
            <a:lvl4pPr marL="821314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4pPr>
            <a:lvl5pPr marL="1095085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5pPr>
            <a:lvl6pPr marL="1368857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6pPr>
            <a:lvl7pPr marL="1642628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7pPr>
            <a:lvl8pPr marL="1916400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8pPr>
            <a:lvl9pPr marL="2190171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05" y="1093262"/>
            <a:ext cx="2539524" cy="2605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021" y="1093262"/>
            <a:ext cx="2539524" cy="2605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218653"/>
            <a:ext cx="5153739" cy="793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584" y="1006752"/>
            <a:ext cx="2527853" cy="493394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771" indent="0">
              <a:buNone/>
              <a:defRPr sz="1198" b="1"/>
            </a:lvl2pPr>
            <a:lvl3pPr marL="547543" indent="0">
              <a:buNone/>
              <a:defRPr sz="1078" b="1"/>
            </a:lvl3pPr>
            <a:lvl4pPr marL="821314" indent="0">
              <a:buNone/>
              <a:defRPr sz="958" b="1"/>
            </a:lvl4pPr>
            <a:lvl5pPr marL="1095085" indent="0">
              <a:buNone/>
              <a:defRPr sz="958" b="1"/>
            </a:lvl5pPr>
            <a:lvl6pPr marL="1368857" indent="0">
              <a:buNone/>
              <a:defRPr sz="958" b="1"/>
            </a:lvl6pPr>
            <a:lvl7pPr marL="1642628" indent="0">
              <a:buNone/>
              <a:defRPr sz="958" b="1"/>
            </a:lvl7pPr>
            <a:lvl8pPr marL="1916400" indent="0">
              <a:buNone/>
              <a:defRPr sz="958" b="1"/>
            </a:lvl8pPr>
            <a:lvl9pPr marL="2190171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584" y="1500146"/>
            <a:ext cx="2527853" cy="220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25021" y="1006752"/>
            <a:ext cx="2540302" cy="493394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771" indent="0">
              <a:buNone/>
              <a:defRPr sz="1198" b="1"/>
            </a:lvl2pPr>
            <a:lvl3pPr marL="547543" indent="0">
              <a:buNone/>
              <a:defRPr sz="1078" b="1"/>
            </a:lvl3pPr>
            <a:lvl4pPr marL="821314" indent="0">
              <a:buNone/>
              <a:defRPr sz="958" b="1"/>
            </a:lvl4pPr>
            <a:lvl5pPr marL="1095085" indent="0">
              <a:buNone/>
              <a:defRPr sz="958" b="1"/>
            </a:lvl5pPr>
            <a:lvl6pPr marL="1368857" indent="0">
              <a:buNone/>
              <a:defRPr sz="958" b="1"/>
            </a:lvl6pPr>
            <a:lvl7pPr marL="1642628" indent="0">
              <a:buNone/>
              <a:defRPr sz="958" b="1"/>
            </a:lvl7pPr>
            <a:lvl8pPr marL="1916400" indent="0">
              <a:buNone/>
              <a:defRPr sz="958" b="1"/>
            </a:lvl8pPr>
            <a:lvl9pPr marL="2190171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25021" y="1500146"/>
            <a:ext cx="2540302" cy="220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5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273791"/>
            <a:ext cx="1927206" cy="958268"/>
          </a:xfrm>
        </p:spPr>
        <p:txBody>
          <a:bodyPr anchor="b"/>
          <a:lstStyle>
            <a:lvl1pPr>
              <a:defRPr sz="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302" y="591313"/>
            <a:ext cx="3025021" cy="2918535"/>
          </a:xfrm>
        </p:spPr>
        <p:txBody>
          <a:bodyPr/>
          <a:lstStyle>
            <a:lvl1pPr>
              <a:defRPr sz="1916"/>
            </a:lvl1pPr>
            <a:lvl2pPr>
              <a:defRPr sz="1677"/>
            </a:lvl2pPr>
            <a:lvl3pPr>
              <a:defRPr sz="1437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584" y="1232059"/>
            <a:ext cx="1927206" cy="2282542"/>
          </a:xfrm>
        </p:spPr>
        <p:txBody>
          <a:bodyPr/>
          <a:lstStyle>
            <a:lvl1pPr marL="0" indent="0">
              <a:buNone/>
              <a:defRPr sz="958"/>
            </a:lvl1pPr>
            <a:lvl2pPr marL="273771" indent="0">
              <a:buNone/>
              <a:defRPr sz="838"/>
            </a:lvl2pPr>
            <a:lvl3pPr marL="547543" indent="0">
              <a:buNone/>
              <a:defRPr sz="719"/>
            </a:lvl3pPr>
            <a:lvl4pPr marL="821314" indent="0">
              <a:buNone/>
              <a:defRPr sz="599"/>
            </a:lvl4pPr>
            <a:lvl5pPr marL="1095085" indent="0">
              <a:buNone/>
              <a:defRPr sz="599"/>
            </a:lvl5pPr>
            <a:lvl6pPr marL="1368857" indent="0">
              <a:buNone/>
              <a:defRPr sz="599"/>
            </a:lvl6pPr>
            <a:lvl7pPr marL="1642628" indent="0">
              <a:buNone/>
              <a:defRPr sz="599"/>
            </a:lvl7pPr>
            <a:lvl8pPr marL="1916400" indent="0">
              <a:buNone/>
              <a:defRPr sz="599"/>
            </a:lvl8pPr>
            <a:lvl9pPr marL="2190171" indent="0">
              <a:buNone/>
              <a:defRPr sz="5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273791"/>
            <a:ext cx="1927206" cy="958268"/>
          </a:xfrm>
        </p:spPr>
        <p:txBody>
          <a:bodyPr anchor="b"/>
          <a:lstStyle>
            <a:lvl1pPr>
              <a:defRPr sz="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0302" y="591313"/>
            <a:ext cx="3025021" cy="2918535"/>
          </a:xfrm>
        </p:spPr>
        <p:txBody>
          <a:bodyPr anchor="t"/>
          <a:lstStyle>
            <a:lvl1pPr marL="0" indent="0">
              <a:buNone/>
              <a:defRPr sz="1916"/>
            </a:lvl1pPr>
            <a:lvl2pPr marL="273771" indent="0">
              <a:buNone/>
              <a:defRPr sz="1677"/>
            </a:lvl2pPr>
            <a:lvl3pPr marL="547543" indent="0">
              <a:buNone/>
              <a:defRPr sz="1437"/>
            </a:lvl3pPr>
            <a:lvl4pPr marL="821314" indent="0">
              <a:buNone/>
              <a:defRPr sz="1198"/>
            </a:lvl4pPr>
            <a:lvl5pPr marL="1095085" indent="0">
              <a:buNone/>
              <a:defRPr sz="1198"/>
            </a:lvl5pPr>
            <a:lvl6pPr marL="1368857" indent="0">
              <a:buNone/>
              <a:defRPr sz="1198"/>
            </a:lvl6pPr>
            <a:lvl7pPr marL="1642628" indent="0">
              <a:buNone/>
              <a:defRPr sz="1198"/>
            </a:lvl7pPr>
            <a:lvl8pPr marL="1916400" indent="0">
              <a:buNone/>
              <a:defRPr sz="1198"/>
            </a:lvl8pPr>
            <a:lvl9pPr marL="2190171" indent="0">
              <a:buNone/>
              <a:defRPr sz="11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584" y="1232059"/>
            <a:ext cx="1927206" cy="2282542"/>
          </a:xfrm>
        </p:spPr>
        <p:txBody>
          <a:bodyPr/>
          <a:lstStyle>
            <a:lvl1pPr marL="0" indent="0">
              <a:buNone/>
              <a:defRPr sz="958"/>
            </a:lvl1pPr>
            <a:lvl2pPr marL="273771" indent="0">
              <a:buNone/>
              <a:defRPr sz="838"/>
            </a:lvl2pPr>
            <a:lvl3pPr marL="547543" indent="0">
              <a:buNone/>
              <a:defRPr sz="719"/>
            </a:lvl3pPr>
            <a:lvl4pPr marL="821314" indent="0">
              <a:buNone/>
              <a:defRPr sz="599"/>
            </a:lvl4pPr>
            <a:lvl5pPr marL="1095085" indent="0">
              <a:buNone/>
              <a:defRPr sz="599"/>
            </a:lvl5pPr>
            <a:lvl6pPr marL="1368857" indent="0">
              <a:buNone/>
              <a:defRPr sz="599"/>
            </a:lvl6pPr>
            <a:lvl7pPr marL="1642628" indent="0">
              <a:buNone/>
              <a:defRPr sz="599"/>
            </a:lvl7pPr>
            <a:lvl8pPr marL="1916400" indent="0">
              <a:buNone/>
              <a:defRPr sz="599"/>
            </a:lvl8pPr>
            <a:lvl9pPr marL="2190171" indent="0">
              <a:buNone/>
              <a:defRPr sz="5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8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806" y="218653"/>
            <a:ext cx="5153739" cy="793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06" y="1093262"/>
            <a:ext cx="5153739" cy="260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805" y="3806455"/>
            <a:ext cx="1344454" cy="218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7BA2-63D0-4C99-A0B5-25A725DDB2CC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335" y="3806455"/>
            <a:ext cx="2016681" cy="218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0091" y="3806455"/>
            <a:ext cx="1344454" cy="218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7543" rtl="0" eaLnBrk="1" latinLnBrk="0" hangingPunct="1">
        <a:lnSpc>
          <a:spcPct val="90000"/>
        </a:lnSpc>
        <a:spcBef>
          <a:spcPct val="0"/>
        </a:spcBef>
        <a:buNone/>
        <a:defRPr sz="2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886" indent="-136886" algn="l" defTabSz="547543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1pPr>
      <a:lvl2pPr marL="410657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684428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3pPr>
      <a:lvl4pPr marL="958200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231971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505742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779514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2053285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327057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1pPr>
      <a:lvl2pPr marL="273771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2pPr>
      <a:lvl3pPr marL="547543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3pPr>
      <a:lvl4pPr marL="821314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095085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368857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642628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1916400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190171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multiple_regression">
            <a:extLst>
              <a:ext uri="{FF2B5EF4-FFF2-40B4-BE49-F238E27FC236}">
                <a16:creationId xmlns:a16="http://schemas.microsoft.com/office/drawing/2014/main" id="{3BD3B52D-80BF-4114-9C6F-67E47E82F819}"/>
              </a:ext>
            </a:extLst>
          </p:cNvPr>
          <p:cNvGrpSpPr/>
          <p:nvPr/>
        </p:nvGrpSpPr>
        <p:grpSpPr>
          <a:xfrm>
            <a:off x="518580" y="253535"/>
            <a:ext cx="4938189" cy="3599792"/>
            <a:chOff x="447993" y="196224"/>
            <a:chExt cx="4938189" cy="3599792"/>
          </a:xfrm>
        </p:grpSpPr>
        <p:sp>
          <p:nvSpPr>
            <p:cNvPr id="46" name="Continent 3">
              <a:extLst>
                <a:ext uri="{FF2B5EF4-FFF2-40B4-BE49-F238E27FC236}">
                  <a16:creationId xmlns:a16="http://schemas.microsoft.com/office/drawing/2014/main" id="{C479D1A5-CB17-40EA-8839-125BB499B077}"/>
                </a:ext>
              </a:extLst>
            </p:cNvPr>
            <p:cNvSpPr txBox="1"/>
            <p:nvPr/>
          </p:nvSpPr>
          <p:spPr>
            <a:xfrm>
              <a:off x="4471972" y="2327056"/>
              <a:ext cx="914210" cy="347481"/>
            </a:xfrm>
            <a:prstGeom prst="rect">
              <a:avLst/>
            </a:prstGeom>
            <a:noFill/>
          </p:spPr>
          <p:txBody>
            <a:bodyPr wrap="square" tIns="93574" bIns="93574" rtlCol="0">
              <a:spAutoFit/>
            </a:bodyPr>
            <a:lstStyle/>
            <a:p>
              <a:r>
                <a:rPr lang="en-US" sz="1030" b="1" dirty="0">
                  <a:solidFill>
                    <a:srgbClr val="0037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Continent 3</a:t>
              </a:r>
            </a:p>
          </p:txBody>
        </p:sp>
        <p:cxnSp>
          <p:nvCxnSpPr>
            <p:cNvPr id="40" name="x1-3">
              <a:extLst>
                <a:ext uri="{FF2B5EF4-FFF2-40B4-BE49-F238E27FC236}">
                  <a16:creationId xmlns:a16="http://schemas.microsoft.com/office/drawing/2014/main" id="{2B921262-FE3F-4036-93B2-5BEA145841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0371" y="1129197"/>
              <a:ext cx="0" cy="2743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y3">
              <a:extLst>
                <a:ext uri="{FF2B5EF4-FFF2-40B4-BE49-F238E27FC236}">
                  <a16:creationId xmlns:a16="http://schemas.microsoft.com/office/drawing/2014/main" id="{0E4D2AED-237D-4D76-8535-CB6D48451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81" y="196224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ontinent 2">
              <a:extLst>
                <a:ext uri="{FF2B5EF4-FFF2-40B4-BE49-F238E27FC236}">
                  <a16:creationId xmlns:a16="http://schemas.microsoft.com/office/drawing/2014/main" id="{92F56CB7-741C-4218-8A43-8D65B3E8A224}"/>
                </a:ext>
              </a:extLst>
            </p:cNvPr>
            <p:cNvSpPr txBox="1"/>
            <p:nvPr/>
          </p:nvSpPr>
          <p:spPr>
            <a:xfrm>
              <a:off x="4094086" y="2704703"/>
              <a:ext cx="914210" cy="347481"/>
            </a:xfrm>
            <a:prstGeom prst="rect">
              <a:avLst/>
            </a:prstGeom>
            <a:noFill/>
          </p:spPr>
          <p:txBody>
            <a:bodyPr wrap="square" tIns="93574" bIns="93574" rtlCol="0">
              <a:spAutoFit/>
            </a:bodyPr>
            <a:lstStyle/>
            <a:p>
              <a:r>
                <a:rPr lang="en-US" sz="1030" b="1" dirty="0">
                  <a:solidFill>
                    <a:srgbClr val="158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Continent 2</a:t>
              </a:r>
            </a:p>
          </p:txBody>
        </p:sp>
        <p:cxnSp>
          <p:nvCxnSpPr>
            <p:cNvPr id="33" name="x1-2">
              <a:extLst>
                <a:ext uri="{FF2B5EF4-FFF2-40B4-BE49-F238E27FC236}">
                  <a16:creationId xmlns:a16="http://schemas.microsoft.com/office/drawing/2014/main" id="{C12AFA07-CB64-4B66-A20C-D923AEF0208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22485" y="1506844"/>
              <a:ext cx="0" cy="2743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y2">
              <a:extLst>
                <a:ext uri="{FF2B5EF4-FFF2-40B4-BE49-F238E27FC236}">
                  <a16:creationId xmlns:a16="http://schemas.microsoft.com/office/drawing/2014/main" id="{CBC54E5E-D60B-47C8-A00C-8145BC73F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9695" y="573871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opulation Size">
              <a:extLst>
                <a:ext uri="{FF2B5EF4-FFF2-40B4-BE49-F238E27FC236}">
                  <a16:creationId xmlns:a16="http://schemas.microsoft.com/office/drawing/2014/main" id="{5DDCA9B6-D2A8-4D37-B0C2-F020D26C3B15}"/>
                </a:ext>
              </a:extLst>
            </p:cNvPr>
            <p:cNvSpPr txBox="1"/>
            <p:nvPr/>
          </p:nvSpPr>
          <p:spPr>
            <a:xfrm rot="18900000">
              <a:off x="2630214" y="752338"/>
              <a:ext cx="1352623" cy="3735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91440" bIns="91440" rtlCol="0">
              <a:spAutoFit/>
            </a:bodyPr>
            <a:lstStyle/>
            <a:p>
              <a:r>
                <a:rPr lang="en-US" sz="1227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Population Size</a:t>
              </a:r>
            </a:p>
          </p:txBody>
        </p:sp>
        <p:cxnSp>
          <p:nvCxnSpPr>
            <p:cNvPr id="29" name="x2">
              <a:extLst>
                <a:ext uri="{FF2B5EF4-FFF2-40B4-BE49-F238E27FC236}">
                  <a16:creationId xmlns:a16="http://schemas.microsoft.com/office/drawing/2014/main" id="{9701560E-6AEE-4FB5-8232-59B5D11F7CFA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858784" y="1015369"/>
              <a:ext cx="0" cy="274320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ontinent 1 (reference)">
              <a:extLst>
                <a:ext uri="{FF2B5EF4-FFF2-40B4-BE49-F238E27FC236}">
                  <a16:creationId xmlns:a16="http://schemas.microsoft.com/office/drawing/2014/main" id="{A0892CEB-AAE4-4D68-9322-0E3F668CF892}"/>
                </a:ext>
              </a:extLst>
            </p:cNvPr>
            <p:cNvSpPr txBox="1"/>
            <p:nvPr/>
          </p:nvSpPr>
          <p:spPr>
            <a:xfrm>
              <a:off x="3612983" y="3183092"/>
              <a:ext cx="1650145" cy="347481"/>
            </a:xfrm>
            <a:prstGeom prst="rect">
              <a:avLst/>
            </a:prstGeom>
            <a:noFill/>
          </p:spPr>
          <p:txBody>
            <a:bodyPr wrap="square" tIns="93574" bIns="93574" rtlCol="0">
              <a:spAutoFit/>
            </a:bodyPr>
            <a:lstStyle/>
            <a:p>
              <a:r>
                <a:rPr lang="en-US" sz="1030" b="1" dirty="0">
                  <a:solidFill>
                    <a:srgbClr val="77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Continent 1 (reference)</a:t>
              </a:r>
            </a:p>
          </p:txBody>
        </p:sp>
        <p:sp>
          <p:nvSpPr>
            <p:cNvPr id="7" name="Number of Nodes">
              <a:extLst>
                <a:ext uri="{FF2B5EF4-FFF2-40B4-BE49-F238E27FC236}">
                  <a16:creationId xmlns:a16="http://schemas.microsoft.com/office/drawing/2014/main" id="{1219649F-BF5C-4B5E-B2F7-EF6CF0304B55}"/>
                </a:ext>
              </a:extLst>
            </p:cNvPr>
            <p:cNvSpPr txBox="1"/>
            <p:nvPr/>
          </p:nvSpPr>
          <p:spPr>
            <a:xfrm>
              <a:off x="888916" y="3413799"/>
              <a:ext cx="2724067" cy="382217"/>
            </a:xfrm>
            <a:prstGeom prst="rect">
              <a:avLst/>
            </a:prstGeom>
            <a:noFill/>
          </p:spPr>
          <p:txBody>
            <a:bodyPr wrap="square" tIns="93574" bIns="93574" rtlCol="0">
              <a:spAutoFit/>
            </a:bodyPr>
            <a:lstStyle/>
            <a:p>
              <a:pPr algn="ctr"/>
              <a:r>
                <a:rPr lang="en-US" sz="1227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 count</a:t>
              </a:r>
              <a:endParaRPr lang="en-US" sz="122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x1-1">
              <a:extLst>
                <a:ext uri="{FF2B5EF4-FFF2-40B4-BE49-F238E27FC236}">
                  <a16:creationId xmlns:a16="http://schemas.microsoft.com/office/drawing/2014/main" id="{D4D639B0-9B33-48D9-AD41-68B2573924B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41383" y="1985237"/>
              <a:ext cx="0" cy="27432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otal Path Lengths">
              <a:extLst>
                <a:ext uri="{FF2B5EF4-FFF2-40B4-BE49-F238E27FC236}">
                  <a16:creationId xmlns:a16="http://schemas.microsoft.com/office/drawing/2014/main" id="{60DB0C65-853D-41F9-8D97-56848283389A}"/>
                </a:ext>
              </a:extLst>
            </p:cNvPr>
            <p:cNvSpPr txBox="1"/>
            <p:nvPr/>
          </p:nvSpPr>
          <p:spPr>
            <a:xfrm rot="16200000">
              <a:off x="-513158" y="2013467"/>
              <a:ext cx="2304520" cy="382217"/>
            </a:xfrm>
            <a:prstGeom prst="rect">
              <a:avLst/>
            </a:prstGeom>
            <a:noFill/>
          </p:spPr>
          <p:txBody>
            <a:bodyPr wrap="square" tIns="93574" bIns="93574" rtlCol="0">
              <a:spAutoFit/>
            </a:bodyPr>
            <a:lstStyle/>
            <a:p>
              <a:pPr algn="ctr"/>
              <a:r>
                <a:rPr lang="en-US" sz="1227" b="1" dirty="0">
                  <a:latin typeface="Arial" panose="020B0604020202020204" pitchFamily="34" charset="0"/>
                  <a:cs typeface="Arial" panose="020B0604020202020204" pitchFamily="34" charset="0"/>
                </a:rPr>
                <a:t>Total </a:t>
              </a:r>
              <a:r>
                <a:rPr lang="en-US" sz="1227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227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ath length</a:t>
              </a:r>
              <a:endParaRPr lang="en-US" sz="122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y1">
              <a:extLst>
                <a:ext uri="{FF2B5EF4-FFF2-40B4-BE49-F238E27FC236}">
                  <a16:creationId xmlns:a16="http://schemas.microsoft.com/office/drawing/2014/main" id="{62DAE1C7-59C9-40D0-A139-6A325A06A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916" y="1052311"/>
              <a:ext cx="0" cy="22860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1">
              <a:extLst>
                <a:ext uri="{FF2B5EF4-FFF2-40B4-BE49-F238E27FC236}">
                  <a16:creationId xmlns:a16="http://schemas.microsoft.com/office/drawing/2014/main" id="{8848842E-A5E7-4940-B17E-AF01ADC48A36}"/>
                </a:ext>
              </a:extLst>
            </p:cNvPr>
            <p:cNvCxnSpPr>
              <a:cxnSpLocks/>
            </p:cNvCxnSpPr>
            <p:nvPr/>
          </p:nvCxnSpPr>
          <p:spPr>
            <a:xfrm>
              <a:off x="1312171" y="1867224"/>
              <a:ext cx="494726" cy="3726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2">
              <a:extLst>
                <a:ext uri="{FF2B5EF4-FFF2-40B4-BE49-F238E27FC236}">
                  <a16:creationId xmlns:a16="http://schemas.microsoft.com/office/drawing/2014/main" id="{E5EB3F8C-FC8C-43A5-B691-FEFF913A3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162" y="2239854"/>
              <a:ext cx="1035688" cy="9205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3">
              <a:extLst>
                <a:ext uri="{FF2B5EF4-FFF2-40B4-BE49-F238E27FC236}">
                  <a16:creationId xmlns:a16="http://schemas.microsoft.com/office/drawing/2014/main" id="{7BE9A94F-F4FF-4CFD-AC13-B01563FC1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6897" y="1952412"/>
              <a:ext cx="641028" cy="28744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4">
              <a:extLst>
                <a:ext uri="{FF2B5EF4-FFF2-40B4-BE49-F238E27FC236}">
                  <a16:creationId xmlns:a16="http://schemas.microsoft.com/office/drawing/2014/main" id="{5489A273-DCED-457F-8CD0-81376B3DB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5850" y="1040369"/>
              <a:ext cx="391319" cy="119498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lope_continent1">
              <a:extLst>
                <a:ext uri="{FF2B5EF4-FFF2-40B4-BE49-F238E27FC236}">
                  <a16:creationId xmlns:a16="http://schemas.microsoft.com/office/drawing/2014/main" id="{70A6EECF-616E-403A-B4FB-08C604CA9D99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1958752" y="1599405"/>
              <a:ext cx="0" cy="1828800"/>
            </a:xfrm>
            <a:prstGeom prst="straightConnector1">
              <a:avLst/>
            </a:prstGeom>
            <a:ln w="38100">
              <a:solidFill>
                <a:srgbClr val="F20D0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lope_continent2">
              <a:extLst>
                <a:ext uri="{FF2B5EF4-FFF2-40B4-BE49-F238E27FC236}">
                  <a16:creationId xmlns:a16="http://schemas.microsoft.com/office/drawing/2014/main" id="{041E7DD4-99E2-4AD1-9149-9571EFAE148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21297" y="1325455"/>
              <a:ext cx="0" cy="1828800"/>
            </a:xfrm>
            <a:prstGeom prst="straightConnector1">
              <a:avLst/>
            </a:prstGeom>
            <a:ln w="38100">
              <a:solidFill>
                <a:srgbClr val="4AE61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lope_continent3">
              <a:extLst>
                <a:ext uri="{FF2B5EF4-FFF2-40B4-BE49-F238E27FC236}">
                  <a16:creationId xmlns:a16="http://schemas.microsoft.com/office/drawing/2014/main" id="{889529CF-5FD8-4562-8C8B-9CDFC447EAB8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3231795" y="583170"/>
              <a:ext cx="0" cy="1828800"/>
            </a:xfrm>
            <a:prstGeom prst="straightConnector1">
              <a:avLst/>
            </a:prstGeom>
            <a:ln w="38100">
              <a:solidFill>
                <a:srgbClr val="0C79F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12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Surya, Kevin</dc:creator>
  <cp:lastModifiedBy>Surya, Kevin</cp:lastModifiedBy>
  <cp:revision>61</cp:revision>
  <dcterms:created xsi:type="dcterms:W3CDTF">2020-04-30T20:05:55Z</dcterms:created>
  <dcterms:modified xsi:type="dcterms:W3CDTF">2020-05-17T01:56:55Z</dcterms:modified>
</cp:coreProperties>
</file>