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975350" cy="410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151" y="672119"/>
            <a:ext cx="5079048" cy="1429797"/>
          </a:xfrm>
        </p:spPr>
        <p:txBody>
          <a:bodyPr anchor="b"/>
          <a:lstStyle>
            <a:lvl1pPr algn="ctr">
              <a:defRPr sz="3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919" y="2157054"/>
            <a:ext cx="4481513" cy="991541"/>
          </a:xfrm>
        </p:spPr>
        <p:txBody>
          <a:bodyPr/>
          <a:lstStyle>
            <a:lvl1pPr marL="0" indent="0" algn="ctr">
              <a:buNone/>
              <a:defRPr sz="1437"/>
            </a:lvl1pPr>
            <a:lvl2pPr marL="273771" indent="0" algn="ctr">
              <a:buNone/>
              <a:defRPr sz="1198"/>
            </a:lvl2pPr>
            <a:lvl3pPr marL="547543" indent="0" algn="ctr">
              <a:buNone/>
              <a:defRPr sz="1078"/>
            </a:lvl3pPr>
            <a:lvl4pPr marL="821314" indent="0" algn="ctr">
              <a:buNone/>
              <a:defRPr sz="958"/>
            </a:lvl4pPr>
            <a:lvl5pPr marL="1095085" indent="0" algn="ctr">
              <a:buNone/>
              <a:defRPr sz="958"/>
            </a:lvl5pPr>
            <a:lvl6pPr marL="1368857" indent="0" algn="ctr">
              <a:buNone/>
              <a:defRPr sz="958"/>
            </a:lvl6pPr>
            <a:lvl7pPr marL="1642628" indent="0" algn="ctr">
              <a:buNone/>
              <a:defRPr sz="958"/>
            </a:lvl7pPr>
            <a:lvl8pPr marL="1916400" indent="0" algn="ctr">
              <a:buNone/>
              <a:defRPr sz="958"/>
            </a:lvl8pPr>
            <a:lvl9pPr marL="2190171" indent="0" algn="ctr">
              <a:buNone/>
              <a:defRPr sz="9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76110" y="218652"/>
            <a:ext cx="1288435" cy="34803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805" y="218652"/>
            <a:ext cx="3790613" cy="34803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94" y="1023865"/>
            <a:ext cx="5153739" cy="1708341"/>
          </a:xfrm>
        </p:spPr>
        <p:txBody>
          <a:bodyPr anchor="b"/>
          <a:lstStyle>
            <a:lvl1pPr>
              <a:defRPr sz="3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94" y="2748367"/>
            <a:ext cx="5153739" cy="898376"/>
          </a:xfrm>
        </p:spPr>
        <p:txBody>
          <a:bodyPr/>
          <a:lstStyle>
            <a:lvl1pPr marL="0" indent="0">
              <a:buNone/>
              <a:defRPr sz="1437">
                <a:solidFill>
                  <a:schemeClr val="tx1"/>
                </a:solidFill>
              </a:defRPr>
            </a:lvl1pPr>
            <a:lvl2pPr marL="273771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2pPr>
            <a:lvl3pPr marL="547543" indent="0">
              <a:buNone/>
              <a:defRPr sz="1078">
                <a:solidFill>
                  <a:schemeClr val="tx1">
                    <a:tint val="75000"/>
                  </a:schemeClr>
                </a:solidFill>
              </a:defRPr>
            </a:lvl3pPr>
            <a:lvl4pPr marL="821314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4pPr>
            <a:lvl5pPr marL="1095085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5pPr>
            <a:lvl6pPr marL="1368857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6pPr>
            <a:lvl7pPr marL="1642628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7pPr>
            <a:lvl8pPr marL="1916400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8pPr>
            <a:lvl9pPr marL="2190171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805" y="1093262"/>
            <a:ext cx="2539524" cy="2605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5021" y="1093262"/>
            <a:ext cx="2539524" cy="2605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218653"/>
            <a:ext cx="5153739" cy="793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584" y="1006752"/>
            <a:ext cx="2527853" cy="493394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771" indent="0">
              <a:buNone/>
              <a:defRPr sz="1198" b="1"/>
            </a:lvl2pPr>
            <a:lvl3pPr marL="547543" indent="0">
              <a:buNone/>
              <a:defRPr sz="1078" b="1"/>
            </a:lvl3pPr>
            <a:lvl4pPr marL="821314" indent="0">
              <a:buNone/>
              <a:defRPr sz="958" b="1"/>
            </a:lvl4pPr>
            <a:lvl5pPr marL="1095085" indent="0">
              <a:buNone/>
              <a:defRPr sz="958" b="1"/>
            </a:lvl5pPr>
            <a:lvl6pPr marL="1368857" indent="0">
              <a:buNone/>
              <a:defRPr sz="958" b="1"/>
            </a:lvl6pPr>
            <a:lvl7pPr marL="1642628" indent="0">
              <a:buNone/>
              <a:defRPr sz="958" b="1"/>
            </a:lvl7pPr>
            <a:lvl8pPr marL="1916400" indent="0">
              <a:buNone/>
              <a:defRPr sz="958" b="1"/>
            </a:lvl8pPr>
            <a:lvl9pPr marL="2190171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584" y="1500146"/>
            <a:ext cx="2527853" cy="2206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25021" y="1006752"/>
            <a:ext cx="2540302" cy="493394"/>
          </a:xfrm>
        </p:spPr>
        <p:txBody>
          <a:bodyPr anchor="b"/>
          <a:lstStyle>
            <a:lvl1pPr marL="0" indent="0">
              <a:buNone/>
              <a:defRPr sz="1437" b="1"/>
            </a:lvl1pPr>
            <a:lvl2pPr marL="273771" indent="0">
              <a:buNone/>
              <a:defRPr sz="1198" b="1"/>
            </a:lvl2pPr>
            <a:lvl3pPr marL="547543" indent="0">
              <a:buNone/>
              <a:defRPr sz="1078" b="1"/>
            </a:lvl3pPr>
            <a:lvl4pPr marL="821314" indent="0">
              <a:buNone/>
              <a:defRPr sz="958" b="1"/>
            </a:lvl4pPr>
            <a:lvl5pPr marL="1095085" indent="0">
              <a:buNone/>
              <a:defRPr sz="958" b="1"/>
            </a:lvl5pPr>
            <a:lvl6pPr marL="1368857" indent="0">
              <a:buNone/>
              <a:defRPr sz="958" b="1"/>
            </a:lvl6pPr>
            <a:lvl7pPr marL="1642628" indent="0">
              <a:buNone/>
              <a:defRPr sz="958" b="1"/>
            </a:lvl7pPr>
            <a:lvl8pPr marL="1916400" indent="0">
              <a:buNone/>
              <a:defRPr sz="958" b="1"/>
            </a:lvl8pPr>
            <a:lvl9pPr marL="2190171" indent="0">
              <a:buNone/>
              <a:defRPr sz="9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25021" y="1500146"/>
            <a:ext cx="2540302" cy="2206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5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273791"/>
            <a:ext cx="1927206" cy="958268"/>
          </a:xfrm>
        </p:spPr>
        <p:txBody>
          <a:bodyPr anchor="b"/>
          <a:lstStyle>
            <a:lvl1pPr>
              <a:defRPr sz="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302" y="591313"/>
            <a:ext cx="3025021" cy="2918535"/>
          </a:xfrm>
        </p:spPr>
        <p:txBody>
          <a:bodyPr/>
          <a:lstStyle>
            <a:lvl1pPr>
              <a:defRPr sz="1916"/>
            </a:lvl1pPr>
            <a:lvl2pPr>
              <a:defRPr sz="1677"/>
            </a:lvl2pPr>
            <a:lvl3pPr>
              <a:defRPr sz="1437"/>
            </a:lvl3pPr>
            <a:lvl4pPr>
              <a:defRPr sz="1198"/>
            </a:lvl4pPr>
            <a:lvl5pPr>
              <a:defRPr sz="1198"/>
            </a:lvl5pPr>
            <a:lvl6pPr>
              <a:defRPr sz="1198"/>
            </a:lvl6pPr>
            <a:lvl7pPr>
              <a:defRPr sz="1198"/>
            </a:lvl7pPr>
            <a:lvl8pPr>
              <a:defRPr sz="1198"/>
            </a:lvl8pPr>
            <a:lvl9pPr>
              <a:defRPr sz="11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584" y="1232059"/>
            <a:ext cx="1927206" cy="2282542"/>
          </a:xfrm>
        </p:spPr>
        <p:txBody>
          <a:bodyPr/>
          <a:lstStyle>
            <a:lvl1pPr marL="0" indent="0">
              <a:buNone/>
              <a:defRPr sz="958"/>
            </a:lvl1pPr>
            <a:lvl2pPr marL="273771" indent="0">
              <a:buNone/>
              <a:defRPr sz="838"/>
            </a:lvl2pPr>
            <a:lvl3pPr marL="547543" indent="0">
              <a:buNone/>
              <a:defRPr sz="719"/>
            </a:lvl3pPr>
            <a:lvl4pPr marL="821314" indent="0">
              <a:buNone/>
              <a:defRPr sz="599"/>
            </a:lvl4pPr>
            <a:lvl5pPr marL="1095085" indent="0">
              <a:buNone/>
              <a:defRPr sz="599"/>
            </a:lvl5pPr>
            <a:lvl6pPr marL="1368857" indent="0">
              <a:buNone/>
              <a:defRPr sz="599"/>
            </a:lvl6pPr>
            <a:lvl7pPr marL="1642628" indent="0">
              <a:buNone/>
              <a:defRPr sz="599"/>
            </a:lvl7pPr>
            <a:lvl8pPr marL="1916400" indent="0">
              <a:buNone/>
              <a:defRPr sz="599"/>
            </a:lvl8pPr>
            <a:lvl9pPr marL="2190171" indent="0">
              <a:buNone/>
              <a:defRPr sz="5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4" y="273791"/>
            <a:ext cx="1927206" cy="958268"/>
          </a:xfrm>
        </p:spPr>
        <p:txBody>
          <a:bodyPr anchor="b"/>
          <a:lstStyle>
            <a:lvl1pPr>
              <a:defRPr sz="19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0302" y="591313"/>
            <a:ext cx="3025021" cy="2918535"/>
          </a:xfrm>
        </p:spPr>
        <p:txBody>
          <a:bodyPr anchor="t"/>
          <a:lstStyle>
            <a:lvl1pPr marL="0" indent="0">
              <a:buNone/>
              <a:defRPr sz="1916"/>
            </a:lvl1pPr>
            <a:lvl2pPr marL="273771" indent="0">
              <a:buNone/>
              <a:defRPr sz="1677"/>
            </a:lvl2pPr>
            <a:lvl3pPr marL="547543" indent="0">
              <a:buNone/>
              <a:defRPr sz="1437"/>
            </a:lvl3pPr>
            <a:lvl4pPr marL="821314" indent="0">
              <a:buNone/>
              <a:defRPr sz="1198"/>
            </a:lvl4pPr>
            <a:lvl5pPr marL="1095085" indent="0">
              <a:buNone/>
              <a:defRPr sz="1198"/>
            </a:lvl5pPr>
            <a:lvl6pPr marL="1368857" indent="0">
              <a:buNone/>
              <a:defRPr sz="1198"/>
            </a:lvl6pPr>
            <a:lvl7pPr marL="1642628" indent="0">
              <a:buNone/>
              <a:defRPr sz="1198"/>
            </a:lvl7pPr>
            <a:lvl8pPr marL="1916400" indent="0">
              <a:buNone/>
              <a:defRPr sz="1198"/>
            </a:lvl8pPr>
            <a:lvl9pPr marL="2190171" indent="0">
              <a:buNone/>
              <a:defRPr sz="11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584" y="1232059"/>
            <a:ext cx="1927206" cy="2282542"/>
          </a:xfrm>
        </p:spPr>
        <p:txBody>
          <a:bodyPr/>
          <a:lstStyle>
            <a:lvl1pPr marL="0" indent="0">
              <a:buNone/>
              <a:defRPr sz="958"/>
            </a:lvl1pPr>
            <a:lvl2pPr marL="273771" indent="0">
              <a:buNone/>
              <a:defRPr sz="838"/>
            </a:lvl2pPr>
            <a:lvl3pPr marL="547543" indent="0">
              <a:buNone/>
              <a:defRPr sz="719"/>
            </a:lvl3pPr>
            <a:lvl4pPr marL="821314" indent="0">
              <a:buNone/>
              <a:defRPr sz="599"/>
            </a:lvl4pPr>
            <a:lvl5pPr marL="1095085" indent="0">
              <a:buNone/>
              <a:defRPr sz="599"/>
            </a:lvl5pPr>
            <a:lvl6pPr marL="1368857" indent="0">
              <a:buNone/>
              <a:defRPr sz="599"/>
            </a:lvl6pPr>
            <a:lvl7pPr marL="1642628" indent="0">
              <a:buNone/>
              <a:defRPr sz="599"/>
            </a:lvl7pPr>
            <a:lvl8pPr marL="1916400" indent="0">
              <a:buNone/>
              <a:defRPr sz="599"/>
            </a:lvl8pPr>
            <a:lvl9pPr marL="2190171" indent="0">
              <a:buNone/>
              <a:defRPr sz="5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8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806" y="218653"/>
            <a:ext cx="5153739" cy="793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806" y="1093262"/>
            <a:ext cx="5153739" cy="260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805" y="3806455"/>
            <a:ext cx="1344454" cy="218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7BA2-63D0-4C99-A0B5-25A725DDB2C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335" y="3806455"/>
            <a:ext cx="2016681" cy="218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0091" y="3806455"/>
            <a:ext cx="1344454" cy="218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B604-32E1-4C45-992E-D5827425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7543" rtl="0" eaLnBrk="1" latinLnBrk="0" hangingPunct="1">
        <a:lnSpc>
          <a:spcPct val="90000"/>
        </a:lnSpc>
        <a:spcBef>
          <a:spcPct val="0"/>
        </a:spcBef>
        <a:buNone/>
        <a:defRPr sz="2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886" indent="-136886" algn="l" defTabSz="547543" rtl="0" eaLnBrk="1" latinLnBrk="0" hangingPunct="1">
        <a:lnSpc>
          <a:spcPct val="90000"/>
        </a:lnSpc>
        <a:spcBef>
          <a:spcPts val="599"/>
        </a:spcBef>
        <a:buFont typeface="Arial" panose="020B0604020202020204" pitchFamily="34" charset="0"/>
        <a:buChar char="•"/>
        <a:defRPr sz="1677" kern="1200">
          <a:solidFill>
            <a:schemeClr val="tx1"/>
          </a:solidFill>
          <a:latin typeface="+mn-lt"/>
          <a:ea typeface="+mn-ea"/>
          <a:cs typeface="+mn-cs"/>
        </a:defRPr>
      </a:lvl1pPr>
      <a:lvl2pPr marL="410657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684428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3pPr>
      <a:lvl4pPr marL="958200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231971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505742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779514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2053285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327057" indent="-136886" algn="l" defTabSz="547543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1pPr>
      <a:lvl2pPr marL="273771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2pPr>
      <a:lvl3pPr marL="547543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3pPr>
      <a:lvl4pPr marL="821314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4pPr>
      <a:lvl5pPr marL="1095085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5pPr>
      <a:lvl6pPr marL="1368857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6pPr>
      <a:lvl7pPr marL="1642628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7pPr>
      <a:lvl8pPr marL="1916400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8pPr>
      <a:lvl9pPr marL="2190171" algn="l" defTabSz="547543" rtl="0" eaLnBrk="1" latinLnBrk="0" hangingPunct="1">
        <a:defRPr sz="10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punctuation">
            <a:extLst>
              <a:ext uri="{FF2B5EF4-FFF2-40B4-BE49-F238E27FC236}">
                <a16:creationId xmlns:a16="http://schemas.microsoft.com/office/drawing/2014/main" id="{1219649F-BF5C-4B5E-B2F7-EF6CF0304B55}"/>
              </a:ext>
            </a:extLst>
          </p:cNvPr>
          <p:cNvSpPr txBox="1"/>
          <p:nvPr/>
        </p:nvSpPr>
        <p:spPr>
          <a:xfrm>
            <a:off x="-4251" y="1"/>
            <a:ext cx="1994163" cy="382217"/>
          </a:xfrm>
          <a:prstGeom prst="rect">
            <a:avLst/>
          </a:prstGeom>
          <a:noFill/>
        </p:spPr>
        <p:txBody>
          <a:bodyPr wrap="square" tIns="93574" bIns="93574" rtlCol="0">
            <a:spAutoFit/>
          </a:bodyPr>
          <a:lstStyle/>
          <a:p>
            <a:pPr algn="ctr"/>
            <a:r>
              <a:rPr lang="en-US" sz="1227" b="1" dirty="0">
                <a:latin typeface="Arial" panose="020B0604020202020204" pitchFamily="34" charset="0"/>
                <a:cs typeface="Arial" panose="020B0604020202020204" pitchFamily="34" charset="0"/>
              </a:rPr>
              <a:t>Punctuational</a:t>
            </a:r>
          </a:p>
        </p:txBody>
      </p:sp>
      <p:sp>
        <p:nvSpPr>
          <p:cNvPr id="14" name="title_gradual">
            <a:extLst>
              <a:ext uri="{FF2B5EF4-FFF2-40B4-BE49-F238E27FC236}">
                <a16:creationId xmlns:a16="http://schemas.microsoft.com/office/drawing/2014/main" id="{43AB5816-EEFC-4A2C-8D3E-1BDC83B1A845}"/>
              </a:ext>
            </a:extLst>
          </p:cNvPr>
          <p:cNvSpPr txBox="1"/>
          <p:nvPr/>
        </p:nvSpPr>
        <p:spPr>
          <a:xfrm>
            <a:off x="1989099" y="0"/>
            <a:ext cx="1994163" cy="382217"/>
          </a:xfrm>
          <a:prstGeom prst="rect">
            <a:avLst/>
          </a:prstGeom>
          <a:noFill/>
        </p:spPr>
        <p:txBody>
          <a:bodyPr wrap="square" tIns="93574" bIns="93574" rtlCol="0">
            <a:spAutoFit/>
          </a:bodyPr>
          <a:lstStyle/>
          <a:p>
            <a:pPr algn="ctr"/>
            <a:r>
              <a:rPr lang="en-US" sz="1227" b="1" dirty="0">
                <a:latin typeface="Arial" panose="020B0604020202020204" pitchFamily="34" charset="0"/>
                <a:cs typeface="Arial" panose="020B0604020202020204" pitchFamily="34" charset="0"/>
              </a:rPr>
              <a:t>Gradual</a:t>
            </a:r>
          </a:p>
        </p:txBody>
      </p:sp>
      <p:sp>
        <p:nvSpPr>
          <p:cNvPr id="15" name="title_negative">
            <a:extLst>
              <a:ext uri="{FF2B5EF4-FFF2-40B4-BE49-F238E27FC236}">
                <a16:creationId xmlns:a16="http://schemas.microsoft.com/office/drawing/2014/main" id="{24E53C45-50FF-496E-B359-6810651A2CFF}"/>
              </a:ext>
            </a:extLst>
          </p:cNvPr>
          <p:cNvSpPr txBox="1"/>
          <p:nvPr/>
        </p:nvSpPr>
        <p:spPr>
          <a:xfrm>
            <a:off x="3982449" y="-5"/>
            <a:ext cx="1994163" cy="382217"/>
          </a:xfrm>
          <a:prstGeom prst="rect">
            <a:avLst/>
          </a:prstGeom>
          <a:noFill/>
        </p:spPr>
        <p:txBody>
          <a:bodyPr wrap="square" tIns="93574" bIns="93574" rtlCol="0">
            <a:spAutoFit/>
          </a:bodyPr>
          <a:lstStyle/>
          <a:p>
            <a:pPr algn="ctr"/>
            <a:r>
              <a:rPr lang="en-US" sz="1227" b="1" dirty="0">
                <a:latin typeface="Arial" panose="020B0604020202020204" pitchFamily="34" charset="0"/>
                <a:cs typeface="Arial" panose="020B0604020202020204" pitchFamily="34" charset="0"/>
              </a:rPr>
              <a:t>Anti-Punctuational</a:t>
            </a:r>
          </a:p>
        </p:txBody>
      </p:sp>
      <p:pic>
        <p:nvPicPr>
          <p:cNvPr id="25" name="tree_punctuation">
            <a:extLst>
              <a:ext uri="{FF2B5EF4-FFF2-40B4-BE49-F238E27FC236}">
                <a16:creationId xmlns:a16="http://schemas.microsoft.com/office/drawing/2014/main" id="{2B71D198-FAE5-4698-B39C-C954CFCE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57661" y="320304"/>
            <a:ext cx="1866900" cy="1990725"/>
          </a:xfrm>
          <a:prstGeom prst="rect">
            <a:avLst/>
          </a:prstGeom>
        </p:spPr>
      </p:pic>
      <p:pic>
        <p:nvPicPr>
          <p:cNvPr id="27" name="tree_gradual">
            <a:extLst>
              <a:ext uri="{FF2B5EF4-FFF2-40B4-BE49-F238E27FC236}">
                <a16:creationId xmlns:a16="http://schemas.microsoft.com/office/drawing/2014/main" id="{005B7DB9-0B6C-4A72-88F5-D06399617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2053636" y="320302"/>
            <a:ext cx="1866900" cy="1990725"/>
          </a:xfrm>
          <a:prstGeom prst="rect">
            <a:avLst/>
          </a:prstGeom>
        </p:spPr>
      </p:pic>
      <p:pic>
        <p:nvPicPr>
          <p:cNvPr id="31" name="tree_negative">
            <a:extLst>
              <a:ext uri="{FF2B5EF4-FFF2-40B4-BE49-F238E27FC236}">
                <a16:creationId xmlns:a16="http://schemas.microsoft.com/office/drawing/2014/main" id="{39E10801-936B-4B26-87A0-D9441C2F5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H="1">
            <a:off x="4044362" y="320298"/>
            <a:ext cx="1866900" cy="1990725"/>
          </a:xfrm>
          <a:prstGeom prst="rect">
            <a:avLst/>
          </a:prstGeom>
        </p:spPr>
      </p:pic>
      <p:sp>
        <p:nvSpPr>
          <p:cNvPr id="32" name="node_count1">
            <a:extLst>
              <a:ext uri="{FF2B5EF4-FFF2-40B4-BE49-F238E27FC236}">
                <a16:creationId xmlns:a16="http://schemas.microsoft.com/office/drawing/2014/main" id="{1C6916A0-E086-4240-81EC-706400CA99B2}"/>
              </a:ext>
            </a:extLst>
          </p:cNvPr>
          <p:cNvSpPr txBox="1"/>
          <p:nvPr/>
        </p:nvSpPr>
        <p:spPr>
          <a:xfrm>
            <a:off x="1015900" y="1315660"/>
            <a:ext cx="24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node_count2">
            <a:extLst>
              <a:ext uri="{FF2B5EF4-FFF2-40B4-BE49-F238E27FC236}">
                <a16:creationId xmlns:a16="http://schemas.microsoft.com/office/drawing/2014/main" id="{86A5A49A-1CA9-43A9-B7B4-1C2123009C3E}"/>
              </a:ext>
            </a:extLst>
          </p:cNvPr>
          <p:cNvSpPr txBox="1"/>
          <p:nvPr/>
        </p:nvSpPr>
        <p:spPr>
          <a:xfrm>
            <a:off x="1434205" y="803691"/>
            <a:ext cx="24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node_count1">
            <a:extLst>
              <a:ext uri="{FF2B5EF4-FFF2-40B4-BE49-F238E27FC236}">
                <a16:creationId xmlns:a16="http://schemas.microsoft.com/office/drawing/2014/main" id="{AC09C9F6-3395-4720-8217-A9EE86920BDB}"/>
              </a:ext>
            </a:extLst>
          </p:cNvPr>
          <p:cNvSpPr txBox="1"/>
          <p:nvPr/>
        </p:nvSpPr>
        <p:spPr>
          <a:xfrm>
            <a:off x="3006626" y="1315659"/>
            <a:ext cx="24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node_count2">
            <a:extLst>
              <a:ext uri="{FF2B5EF4-FFF2-40B4-BE49-F238E27FC236}">
                <a16:creationId xmlns:a16="http://schemas.microsoft.com/office/drawing/2014/main" id="{71461020-8AE8-47AC-A07A-695C192B0F2D}"/>
              </a:ext>
            </a:extLst>
          </p:cNvPr>
          <p:cNvSpPr txBox="1"/>
          <p:nvPr/>
        </p:nvSpPr>
        <p:spPr>
          <a:xfrm>
            <a:off x="3424931" y="803691"/>
            <a:ext cx="24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8" name="node_count1">
            <a:extLst>
              <a:ext uri="{FF2B5EF4-FFF2-40B4-BE49-F238E27FC236}">
                <a16:creationId xmlns:a16="http://schemas.microsoft.com/office/drawing/2014/main" id="{335065B3-2866-487B-A537-2053144BD939}"/>
              </a:ext>
            </a:extLst>
          </p:cNvPr>
          <p:cNvSpPr txBox="1"/>
          <p:nvPr/>
        </p:nvSpPr>
        <p:spPr>
          <a:xfrm>
            <a:off x="5000998" y="1315659"/>
            <a:ext cx="24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node_count2">
            <a:extLst>
              <a:ext uri="{FF2B5EF4-FFF2-40B4-BE49-F238E27FC236}">
                <a16:creationId xmlns:a16="http://schemas.microsoft.com/office/drawing/2014/main" id="{D5EE8718-3756-4D4A-8355-E9DFA73143D3}"/>
              </a:ext>
            </a:extLst>
          </p:cNvPr>
          <p:cNvSpPr txBox="1"/>
          <p:nvPr/>
        </p:nvSpPr>
        <p:spPr>
          <a:xfrm>
            <a:off x="5435072" y="1315658"/>
            <a:ext cx="24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1" name="plot_punctuation">
            <a:extLst>
              <a:ext uri="{FF2B5EF4-FFF2-40B4-BE49-F238E27FC236}">
                <a16:creationId xmlns:a16="http://schemas.microsoft.com/office/drawing/2014/main" id="{C1B05DBF-18A4-4A64-B09F-112E34C428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251" y="2249524"/>
            <a:ext cx="1990725" cy="1866900"/>
          </a:xfrm>
          <a:prstGeom prst="rect">
            <a:avLst/>
          </a:prstGeom>
        </p:spPr>
      </p:pic>
      <p:pic>
        <p:nvPicPr>
          <p:cNvPr id="47" name="plot_gradual">
            <a:extLst>
              <a:ext uri="{FF2B5EF4-FFF2-40B4-BE49-F238E27FC236}">
                <a16:creationId xmlns:a16="http://schemas.microsoft.com/office/drawing/2014/main" id="{28D81889-F4DD-42C9-8DAE-5556468046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3535" y="2249524"/>
            <a:ext cx="1990725" cy="1866900"/>
          </a:xfrm>
          <a:prstGeom prst="rect">
            <a:avLst/>
          </a:prstGeom>
        </p:spPr>
      </p:pic>
      <p:pic>
        <p:nvPicPr>
          <p:cNvPr id="51" name="plot_negative">
            <a:extLst>
              <a:ext uri="{FF2B5EF4-FFF2-40B4-BE49-F238E27FC236}">
                <a16:creationId xmlns:a16="http://schemas.microsoft.com/office/drawing/2014/main" id="{A58C813E-03B5-4FB4-8A88-AE4C2E0AB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82449" y="2249524"/>
            <a:ext cx="19907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2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Surya, Kevin</dc:creator>
  <cp:lastModifiedBy>Surya, Kevin</cp:lastModifiedBy>
  <cp:revision>28</cp:revision>
  <dcterms:created xsi:type="dcterms:W3CDTF">2020-04-30T20:05:55Z</dcterms:created>
  <dcterms:modified xsi:type="dcterms:W3CDTF">2020-04-30T23:17:09Z</dcterms:modified>
</cp:coreProperties>
</file>