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4343400" cy="1565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>
        <p:scale>
          <a:sx n="100" d="100"/>
          <a:sy n="100" d="100"/>
        </p:scale>
        <p:origin x="2419" y="1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925" y="256169"/>
            <a:ext cx="3257550" cy="544948"/>
          </a:xfrm>
        </p:spPr>
        <p:txBody>
          <a:bodyPr anchor="b"/>
          <a:lstStyle>
            <a:lvl1pPr algn="ctr">
              <a:defRPr sz="13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925" y="822132"/>
            <a:ext cx="3257550" cy="377912"/>
          </a:xfrm>
        </p:spPr>
        <p:txBody>
          <a:bodyPr/>
          <a:lstStyle>
            <a:lvl1pPr marL="0" indent="0" algn="ctr">
              <a:buNone/>
              <a:defRPr sz="548"/>
            </a:lvl1pPr>
            <a:lvl2pPr marL="104333" indent="0" algn="ctr">
              <a:buNone/>
              <a:defRPr sz="456"/>
            </a:lvl2pPr>
            <a:lvl3pPr marL="208666" indent="0" algn="ctr">
              <a:buNone/>
              <a:defRPr sz="411"/>
            </a:lvl3pPr>
            <a:lvl4pPr marL="312999" indent="0" algn="ctr">
              <a:buNone/>
              <a:defRPr sz="365"/>
            </a:lvl4pPr>
            <a:lvl5pPr marL="417332" indent="0" algn="ctr">
              <a:buNone/>
              <a:defRPr sz="365"/>
            </a:lvl5pPr>
            <a:lvl6pPr marL="521665" indent="0" algn="ctr">
              <a:buNone/>
              <a:defRPr sz="365"/>
            </a:lvl6pPr>
            <a:lvl7pPr marL="625998" indent="0" algn="ctr">
              <a:buNone/>
              <a:defRPr sz="365"/>
            </a:lvl7pPr>
            <a:lvl8pPr marL="730331" indent="0" algn="ctr">
              <a:buNone/>
              <a:defRPr sz="365"/>
            </a:lvl8pPr>
            <a:lvl9pPr marL="834664" indent="0" algn="ctr">
              <a:buNone/>
              <a:defRPr sz="3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6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9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8245" y="83337"/>
            <a:ext cx="936546" cy="13264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609" y="83337"/>
            <a:ext cx="2755344" cy="13264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4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46" y="390232"/>
            <a:ext cx="3746183" cy="651111"/>
          </a:xfrm>
        </p:spPr>
        <p:txBody>
          <a:bodyPr anchor="b"/>
          <a:lstStyle>
            <a:lvl1pPr>
              <a:defRPr sz="13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346" y="1047502"/>
            <a:ext cx="3746183" cy="342404"/>
          </a:xfrm>
        </p:spPr>
        <p:txBody>
          <a:bodyPr/>
          <a:lstStyle>
            <a:lvl1pPr marL="0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1pPr>
            <a:lvl2pPr marL="104333" indent="0">
              <a:buNone/>
              <a:defRPr sz="456">
                <a:solidFill>
                  <a:schemeClr val="tx1">
                    <a:tint val="75000"/>
                  </a:schemeClr>
                </a:solidFill>
              </a:defRPr>
            </a:lvl2pPr>
            <a:lvl3pPr marL="208666" indent="0">
              <a:buNone/>
              <a:defRPr sz="411">
                <a:solidFill>
                  <a:schemeClr val="tx1">
                    <a:tint val="75000"/>
                  </a:schemeClr>
                </a:solidFill>
              </a:defRPr>
            </a:lvl3pPr>
            <a:lvl4pPr marL="312999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4pPr>
            <a:lvl5pPr marL="417332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5pPr>
            <a:lvl6pPr marL="521665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6pPr>
            <a:lvl7pPr marL="625998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7pPr>
            <a:lvl8pPr marL="730331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8pPr>
            <a:lvl9pPr marL="834664" indent="0">
              <a:buNone/>
              <a:defRPr sz="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609" y="416682"/>
            <a:ext cx="1845945" cy="993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8846" y="416682"/>
            <a:ext cx="1845945" cy="993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7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174" y="83337"/>
            <a:ext cx="3746183" cy="3025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174" y="383710"/>
            <a:ext cx="1837462" cy="188050"/>
          </a:xfrm>
        </p:spPr>
        <p:txBody>
          <a:bodyPr anchor="b"/>
          <a:lstStyle>
            <a:lvl1pPr marL="0" indent="0">
              <a:buNone/>
              <a:defRPr sz="548" b="1"/>
            </a:lvl1pPr>
            <a:lvl2pPr marL="104333" indent="0">
              <a:buNone/>
              <a:defRPr sz="456" b="1"/>
            </a:lvl2pPr>
            <a:lvl3pPr marL="208666" indent="0">
              <a:buNone/>
              <a:defRPr sz="411" b="1"/>
            </a:lvl3pPr>
            <a:lvl4pPr marL="312999" indent="0">
              <a:buNone/>
              <a:defRPr sz="365" b="1"/>
            </a:lvl4pPr>
            <a:lvl5pPr marL="417332" indent="0">
              <a:buNone/>
              <a:defRPr sz="365" b="1"/>
            </a:lvl5pPr>
            <a:lvl6pPr marL="521665" indent="0">
              <a:buNone/>
              <a:defRPr sz="365" b="1"/>
            </a:lvl6pPr>
            <a:lvl7pPr marL="625998" indent="0">
              <a:buNone/>
              <a:defRPr sz="365" b="1"/>
            </a:lvl7pPr>
            <a:lvl8pPr marL="730331" indent="0">
              <a:buNone/>
              <a:defRPr sz="365" b="1"/>
            </a:lvl8pPr>
            <a:lvl9pPr marL="834664" indent="0">
              <a:buNone/>
              <a:defRPr sz="3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9174" y="571760"/>
            <a:ext cx="1837462" cy="84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8846" y="383710"/>
            <a:ext cx="1846511" cy="188050"/>
          </a:xfrm>
        </p:spPr>
        <p:txBody>
          <a:bodyPr anchor="b"/>
          <a:lstStyle>
            <a:lvl1pPr marL="0" indent="0">
              <a:buNone/>
              <a:defRPr sz="548" b="1"/>
            </a:lvl1pPr>
            <a:lvl2pPr marL="104333" indent="0">
              <a:buNone/>
              <a:defRPr sz="456" b="1"/>
            </a:lvl2pPr>
            <a:lvl3pPr marL="208666" indent="0">
              <a:buNone/>
              <a:defRPr sz="411" b="1"/>
            </a:lvl3pPr>
            <a:lvl4pPr marL="312999" indent="0">
              <a:buNone/>
              <a:defRPr sz="365" b="1"/>
            </a:lvl4pPr>
            <a:lvl5pPr marL="417332" indent="0">
              <a:buNone/>
              <a:defRPr sz="365" b="1"/>
            </a:lvl5pPr>
            <a:lvl6pPr marL="521665" indent="0">
              <a:buNone/>
              <a:defRPr sz="365" b="1"/>
            </a:lvl6pPr>
            <a:lvl7pPr marL="625998" indent="0">
              <a:buNone/>
              <a:defRPr sz="365" b="1"/>
            </a:lvl7pPr>
            <a:lvl8pPr marL="730331" indent="0">
              <a:buNone/>
              <a:defRPr sz="365" b="1"/>
            </a:lvl8pPr>
            <a:lvl9pPr marL="834664" indent="0">
              <a:buNone/>
              <a:defRPr sz="3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8846" y="571760"/>
            <a:ext cx="1846511" cy="84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3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9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175" y="104352"/>
            <a:ext cx="1400859" cy="365231"/>
          </a:xfrm>
        </p:spPr>
        <p:txBody>
          <a:bodyPr anchor="b"/>
          <a:lstStyle>
            <a:lvl1pPr>
              <a:defRPr sz="7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511" y="225371"/>
            <a:ext cx="2198846" cy="1112360"/>
          </a:xfrm>
        </p:spPr>
        <p:txBody>
          <a:bodyPr/>
          <a:lstStyle>
            <a:lvl1pPr>
              <a:defRPr sz="730"/>
            </a:lvl1pPr>
            <a:lvl2pPr>
              <a:defRPr sz="639"/>
            </a:lvl2pPr>
            <a:lvl3pPr>
              <a:defRPr sz="548"/>
            </a:lvl3pPr>
            <a:lvl4pPr>
              <a:defRPr sz="456"/>
            </a:lvl4pPr>
            <a:lvl5pPr>
              <a:defRPr sz="456"/>
            </a:lvl5pPr>
            <a:lvl6pPr>
              <a:defRPr sz="456"/>
            </a:lvl6pPr>
            <a:lvl7pPr>
              <a:defRPr sz="456"/>
            </a:lvl7pPr>
            <a:lvl8pPr>
              <a:defRPr sz="456"/>
            </a:lvl8pPr>
            <a:lvl9pPr>
              <a:defRPr sz="4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9175" y="469582"/>
            <a:ext cx="1400859" cy="869960"/>
          </a:xfrm>
        </p:spPr>
        <p:txBody>
          <a:bodyPr/>
          <a:lstStyle>
            <a:lvl1pPr marL="0" indent="0">
              <a:buNone/>
              <a:defRPr sz="365"/>
            </a:lvl1pPr>
            <a:lvl2pPr marL="104333" indent="0">
              <a:buNone/>
              <a:defRPr sz="319"/>
            </a:lvl2pPr>
            <a:lvl3pPr marL="208666" indent="0">
              <a:buNone/>
              <a:defRPr sz="274"/>
            </a:lvl3pPr>
            <a:lvl4pPr marL="312999" indent="0">
              <a:buNone/>
              <a:defRPr sz="228"/>
            </a:lvl4pPr>
            <a:lvl5pPr marL="417332" indent="0">
              <a:buNone/>
              <a:defRPr sz="228"/>
            </a:lvl5pPr>
            <a:lvl6pPr marL="521665" indent="0">
              <a:buNone/>
              <a:defRPr sz="228"/>
            </a:lvl6pPr>
            <a:lvl7pPr marL="625998" indent="0">
              <a:buNone/>
              <a:defRPr sz="228"/>
            </a:lvl7pPr>
            <a:lvl8pPr marL="730331" indent="0">
              <a:buNone/>
              <a:defRPr sz="228"/>
            </a:lvl8pPr>
            <a:lvl9pPr marL="834664" indent="0">
              <a:buNone/>
              <a:defRPr sz="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0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175" y="104352"/>
            <a:ext cx="1400859" cy="365231"/>
          </a:xfrm>
        </p:spPr>
        <p:txBody>
          <a:bodyPr anchor="b"/>
          <a:lstStyle>
            <a:lvl1pPr>
              <a:defRPr sz="7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6511" y="225371"/>
            <a:ext cx="2198846" cy="1112360"/>
          </a:xfrm>
        </p:spPr>
        <p:txBody>
          <a:bodyPr anchor="t"/>
          <a:lstStyle>
            <a:lvl1pPr marL="0" indent="0">
              <a:buNone/>
              <a:defRPr sz="730"/>
            </a:lvl1pPr>
            <a:lvl2pPr marL="104333" indent="0">
              <a:buNone/>
              <a:defRPr sz="639"/>
            </a:lvl2pPr>
            <a:lvl3pPr marL="208666" indent="0">
              <a:buNone/>
              <a:defRPr sz="548"/>
            </a:lvl3pPr>
            <a:lvl4pPr marL="312999" indent="0">
              <a:buNone/>
              <a:defRPr sz="456"/>
            </a:lvl4pPr>
            <a:lvl5pPr marL="417332" indent="0">
              <a:buNone/>
              <a:defRPr sz="456"/>
            </a:lvl5pPr>
            <a:lvl6pPr marL="521665" indent="0">
              <a:buNone/>
              <a:defRPr sz="456"/>
            </a:lvl6pPr>
            <a:lvl7pPr marL="625998" indent="0">
              <a:buNone/>
              <a:defRPr sz="456"/>
            </a:lvl7pPr>
            <a:lvl8pPr marL="730331" indent="0">
              <a:buNone/>
              <a:defRPr sz="456"/>
            </a:lvl8pPr>
            <a:lvl9pPr marL="834664" indent="0">
              <a:buNone/>
              <a:defRPr sz="4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9175" y="469582"/>
            <a:ext cx="1400859" cy="869960"/>
          </a:xfrm>
        </p:spPr>
        <p:txBody>
          <a:bodyPr/>
          <a:lstStyle>
            <a:lvl1pPr marL="0" indent="0">
              <a:buNone/>
              <a:defRPr sz="365"/>
            </a:lvl1pPr>
            <a:lvl2pPr marL="104333" indent="0">
              <a:buNone/>
              <a:defRPr sz="319"/>
            </a:lvl2pPr>
            <a:lvl3pPr marL="208666" indent="0">
              <a:buNone/>
              <a:defRPr sz="274"/>
            </a:lvl3pPr>
            <a:lvl4pPr marL="312999" indent="0">
              <a:buNone/>
              <a:defRPr sz="228"/>
            </a:lvl4pPr>
            <a:lvl5pPr marL="417332" indent="0">
              <a:buNone/>
              <a:defRPr sz="228"/>
            </a:lvl5pPr>
            <a:lvl6pPr marL="521665" indent="0">
              <a:buNone/>
              <a:defRPr sz="228"/>
            </a:lvl6pPr>
            <a:lvl7pPr marL="625998" indent="0">
              <a:buNone/>
              <a:defRPr sz="228"/>
            </a:lvl7pPr>
            <a:lvl8pPr marL="730331" indent="0">
              <a:buNone/>
              <a:defRPr sz="228"/>
            </a:lvl8pPr>
            <a:lvl9pPr marL="834664" indent="0">
              <a:buNone/>
              <a:defRPr sz="2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26-61D1-44D3-8A35-CCAA7F3415C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2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609" y="83337"/>
            <a:ext cx="3746183" cy="302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609" y="416682"/>
            <a:ext cx="3746183" cy="99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609" y="1450778"/>
            <a:ext cx="977265" cy="83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6E26-61D1-44D3-8A35-CCAA7F3415C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8751" y="1450778"/>
            <a:ext cx="1465898" cy="83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526" y="1450778"/>
            <a:ext cx="977265" cy="83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C1DFC-ABA3-45C7-AADB-A4B969C59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08666" rtl="0" eaLnBrk="1" latinLnBrk="0" hangingPunct="1">
        <a:lnSpc>
          <a:spcPct val="90000"/>
        </a:lnSpc>
        <a:spcBef>
          <a:spcPct val="0"/>
        </a:spcBef>
        <a:buNone/>
        <a:defRPr sz="10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167" indent="-52167" algn="l" defTabSz="208666" rtl="0" eaLnBrk="1" latinLnBrk="0" hangingPunct="1">
        <a:lnSpc>
          <a:spcPct val="90000"/>
        </a:lnSpc>
        <a:spcBef>
          <a:spcPts val="228"/>
        </a:spcBef>
        <a:buFont typeface="Arial" panose="020B0604020202020204" pitchFamily="34" charset="0"/>
        <a:buChar char="•"/>
        <a:defRPr sz="639" kern="1200">
          <a:solidFill>
            <a:schemeClr val="tx1"/>
          </a:solidFill>
          <a:latin typeface="+mn-lt"/>
          <a:ea typeface="+mn-ea"/>
          <a:cs typeface="+mn-cs"/>
        </a:defRPr>
      </a:lvl1pPr>
      <a:lvl2pPr marL="156500" indent="-52167" algn="l" defTabSz="208666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548" kern="1200">
          <a:solidFill>
            <a:schemeClr val="tx1"/>
          </a:solidFill>
          <a:latin typeface="+mn-lt"/>
          <a:ea typeface="+mn-ea"/>
          <a:cs typeface="+mn-cs"/>
        </a:defRPr>
      </a:lvl2pPr>
      <a:lvl3pPr marL="260833" indent="-52167" algn="l" defTabSz="208666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56" kern="1200">
          <a:solidFill>
            <a:schemeClr val="tx1"/>
          </a:solidFill>
          <a:latin typeface="+mn-lt"/>
          <a:ea typeface="+mn-ea"/>
          <a:cs typeface="+mn-cs"/>
        </a:defRPr>
      </a:lvl3pPr>
      <a:lvl4pPr marL="365166" indent="-52167" algn="l" defTabSz="208666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4pPr>
      <a:lvl5pPr marL="469499" indent="-52167" algn="l" defTabSz="208666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5pPr>
      <a:lvl6pPr marL="573832" indent="-52167" algn="l" defTabSz="208666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6pPr>
      <a:lvl7pPr marL="678165" indent="-52167" algn="l" defTabSz="208666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7pPr>
      <a:lvl8pPr marL="782498" indent="-52167" algn="l" defTabSz="208666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8pPr>
      <a:lvl9pPr marL="886831" indent="-52167" algn="l" defTabSz="208666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666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1pPr>
      <a:lvl2pPr marL="104333" algn="l" defTabSz="208666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2pPr>
      <a:lvl3pPr marL="208666" algn="l" defTabSz="208666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3pPr>
      <a:lvl4pPr marL="312999" algn="l" defTabSz="208666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4pPr>
      <a:lvl5pPr marL="417332" algn="l" defTabSz="208666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5pPr>
      <a:lvl6pPr marL="521665" algn="l" defTabSz="208666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6pPr>
      <a:lvl7pPr marL="625998" algn="l" defTabSz="208666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7pPr>
      <a:lvl8pPr marL="730331" algn="l" defTabSz="208666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8pPr>
      <a:lvl9pPr marL="834664" algn="l" defTabSz="208666" rtl="0" eaLnBrk="1" latinLnBrk="0" hangingPunct="1">
        <a:defRPr sz="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unc">
            <a:extLst>
              <a:ext uri="{FF2B5EF4-FFF2-40B4-BE49-F238E27FC236}">
                <a16:creationId xmlns:a16="http://schemas.microsoft.com/office/drawing/2014/main" id="{257E9438-6D1D-4A3A-9462-46972FCF4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7128" y="219423"/>
            <a:ext cx="2176272" cy="1345852"/>
          </a:xfrm>
          <a:prstGeom prst="rect">
            <a:avLst/>
          </a:prstGeom>
        </p:spPr>
      </p:pic>
      <p:pic>
        <p:nvPicPr>
          <p:cNvPr id="8" name="grad">
            <a:extLst>
              <a:ext uri="{FF2B5EF4-FFF2-40B4-BE49-F238E27FC236}">
                <a16:creationId xmlns:a16="http://schemas.microsoft.com/office/drawing/2014/main" id="{227EC414-5620-4C74-941C-B9272D1F2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19423"/>
            <a:ext cx="2176272" cy="1345852"/>
          </a:xfrm>
          <a:prstGeom prst="rect">
            <a:avLst/>
          </a:prstGeom>
        </p:spPr>
      </p:pic>
      <p:sp>
        <p:nvSpPr>
          <p:cNvPr id="23" name="punc_label">
            <a:extLst>
              <a:ext uri="{FF2B5EF4-FFF2-40B4-BE49-F238E27FC236}">
                <a16:creationId xmlns:a16="http://schemas.microsoft.com/office/drawing/2014/main" id="{F7C9869D-C241-4E00-BC2E-63246C7937CC}"/>
              </a:ext>
            </a:extLst>
          </p:cNvPr>
          <p:cNvSpPr txBox="1"/>
          <p:nvPr/>
        </p:nvSpPr>
        <p:spPr>
          <a:xfrm>
            <a:off x="2176272" y="0"/>
            <a:ext cx="216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Punctuated evolution</a:t>
            </a:r>
          </a:p>
        </p:txBody>
      </p:sp>
      <p:sp>
        <p:nvSpPr>
          <p:cNvPr id="14" name="grad_label">
            <a:extLst>
              <a:ext uri="{FF2B5EF4-FFF2-40B4-BE49-F238E27FC236}">
                <a16:creationId xmlns:a16="http://schemas.microsoft.com/office/drawing/2014/main" id="{140B9D20-F88E-4CFA-A627-ACC15029FA5C}"/>
              </a:ext>
            </a:extLst>
          </p:cNvPr>
          <p:cNvSpPr txBox="1"/>
          <p:nvPr/>
        </p:nvSpPr>
        <p:spPr>
          <a:xfrm>
            <a:off x="0" y="0"/>
            <a:ext cx="2167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Gradual evolution</a:t>
            </a:r>
          </a:p>
        </p:txBody>
      </p:sp>
    </p:spTree>
    <p:extLst>
      <p:ext uri="{BB962C8B-B14F-4D97-AF65-F5344CB8AC3E}">
        <p14:creationId xmlns:p14="http://schemas.microsoft.com/office/powerpoint/2010/main" val="428601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Surya, Kevin</dc:creator>
  <cp:lastModifiedBy>Surya, Kevin</cp:lastModifiedBy>
  <cp:revision>90</cp:revision>
  <dcterms:created xsi:type="dcterms:W3CDTF">2021-04-09T20:29:05Z</dcterms:created>
  <dcterms:modified xsi:type="dcterms:W3CDTF">2021-07-27T16:52:33Z</dcterms:modified>
</cp:coreProperties>
</file>