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343400" cy="4992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241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55" y="817091"/>
            <a:ext cx="3691890" cy="1738195"/>
          </a:xfrm>
        </p:spPr>
        <p:txBody>
          <a:bodyPr anchor="b"/>
          <a:lstStyle>
            <a:lvl1pPr algn="ctr">
              <a:defRPr sz="2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5" y="2622317"/>
            <a:ext cx="3257550" cy="1205410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170" indent="0" algn="ctr">
              <a:buNone/>
              <a:defRPr sz="950"/>
            </a:lvl2pPr>
            <a:lvl3pPr marL="434340" indent="0" algn="ctr">
              <a:buNone/>
              <a:defRPr sz="855"/>
            </a:lvl3pPr>
            <a:lvl4pPr marL="651510" indent="0" algn="ctr">
              <a:buNone/>
              <a:defRPr sz="760"/>
            </a:lvl4pPr>
            <a:lvl5pPr marL="868680" indent="0" algn="ctr">
              <a:buNone/>
              <a:defRPr sz="760"/>
            </a:lvl5pPr>
            <a:lvl6pPr marL="1085850" indent="0" algn="ctr">
              <a:buNone/>
              <a:defRPr sz="760"/>
            </a:lvl6pPr>
            <a:lvl7pPr marL="1303020" indent="0" algn="ctr">
              <a:buNone/>
              <a:defRPr sz="760"/>
            </a:lvl7pPr>
            <a:lvl8pPr marL="1520190" indent="0" algn="ctr">
              <a:buNone/>
              <a:defRPr sz="760"/>
            </a:lvl8pPr>
            <a:lvl9pPr marL="1737360" indent="0" algn="ctr">
              <a:buNone/>
              <a:defRPr sz="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8246" y="265815"/>
            <a:ext cx="936546" cy="42310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609" y="265815"/>
            <a:ext cx="2755344" cy="4231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7" y="1244706"/>
            <a:ext cx="3746183" cy="2076819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347" y="3341173"/>
            <a:ext cx="3746183" cy="1092150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/>
                </a:solidFill>
              </a:defRPr>
            </a:lvl1pPr>
            <a:lvl2pPr marL="21717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340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51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86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585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02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19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73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609" y="1329072"/>
            <a:ext cx="1845945" cy="3167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846" y="1329072"/>
            <a:ext cx="1845945" cy="3167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4" y="265816"/>
            <a:ext cx="3746183" cy="965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75" y="1223902"/>
            <a:ext cx="1837462" cy="599816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9175" y="1823718"/>
            <a:ext cx="1837462" cy="2682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8846" y="1223902"/>
            <a:ext cx="1846511" cy="599816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8846" y="1823718"/>
            <a:ext cx="1846511" cy="2682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4" y="332846"/>
            <a:ext cx="1400860" cy="1164961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511" y="718856"/>
            <a:ext cx="2198846" cy="3548044"/>
          </a:xfrm>
        </p:spPr>
        <p:txBody>
          <a:bodyPr/>
          <a:lstStyle>
            <a:lvl1pPr>
              <a:defRPr sz="1520"/>
            </a:lvl1pPr>
            <a:lvl2pPr>
              <a:defRPr sz="1330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174" y="1497806"/>
            <a:ext cx="1400860" cy="2774872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4" y="332846"/>
            <a:ext cx="1400860" cy="1164961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6511" y="718856"/>
            <a:ext cx="2198846" cy="3548044"/>
          </a:xfrm>
        </p:spPr>
        <p:txBody>
          <a:bodyPr anchor="t"/>
          <a:lstStyle>
            <a:lvl1pPr marL="0" indent="0">
              <a:buNone/>
              <a:defRPr sz="1520"/>
            </a:lvl1pPr>
            <a:lvl2pPr marL="217170" indent="0">
              <a:buNone/>
              <a:defRPr sz="1330"/>
            </a:lvl2pPr>
            <a:lvl3pPr marL="434340" indent="0">
              <a:buNone/>
              <a:defRPr sz="1140"/>
            </a:lvl3pPr>
            <a:lvl4pPr marL="651510" indent="0">
              <a:buNone/>
              <a:defRPr sz="950"/>
            </a:lvl4pPr>
            <a:lvl5pPr marL="868680" indent="0">
              <a:buNone/>
              <a:defRPr sz="950"/>
            </a:lvl5pPr>
            <a:lvl6pPr marL="1085850" indent="0">
              <a:buNone/>
              <a:defRPr sz="950"/>
            </a:lvl6pPr>
            <a:lvl7pPr marL="1303020" indent="0">
              <a:buNone/>
              <a:defRPr sz="950"/>
            </a:lvl7pPr>
            <a:lvl8pPr marL="1520190" indent="0">
              <a:buNone/>
              <a:defRPr sz="950"/>
            </a:lvl8pPr>
            <a:lvl9pPr marL="1737360" indent="0">
              <a:buNone/>
              <a:defRPr sz="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174" y="1497806"/>
            <a:ext cx="1400860" cy="2774872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609" y="265816"/>
            <a:ext cx="3746183" cy="965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609" y="1329072"/>
            <a:ext cx="3746183" cy="316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609" y="4627483"/>
            <a:ext cx="977265" cy="265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6E26-61D1-44D3-8A35-CCAA7F3415C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751" y="4627483"/>
            <a:ext cx="1465898" cy="265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526" y="4627483"/>
            <a:ext cx="977265" cy="265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4340" rtl="0" eaLnBrk="1" latinLnBrk="0" hangingPunct="1">
        <a:lnSpc>
          <a:spcPct val="90000"/>
        </a:lnSpc>
        <a:spcBef>
          <a:spcPct val="0"/>
        </a:spcBef>
        <a:buNone/>
        <a:defRPr sz="2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585" indent="-108585" algn="l" defTabSz="43434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0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09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26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160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594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17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585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02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19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736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unc_plot">
            <a:extLst>
              <a:ext uri="{FF2B5EF4-FFF2-40B4-BE49-F238E27FC236}">
                <a16:creationId xmlns:a16="http://schemas.microsoft.com/office/drawing/2014/main" id="{0E5CCE13-8975-45B7-8F14-E5B732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67128" y="3646836"/>
            <a:ext cx="2176271" cy="1345852"/>
          </a:xfrm>
          <a:prstGeom prst="rect">
            <a:avLst/>
          </a:prstGeom>
        </p:spPr>
      </p:pic>
      <p:sp>
        <p:nvSpPr>
          <p:cNvPr id="338" name="time">
            <a:extLst>
              <a:ext uri="{FF2B5EF4-FFF2-40B4-BE49-F238E27FC236}">
                <a16:creationId xmlns:a16="http://schemas.microsoft.com/office/drawing/2014/main" id="{5FFCD616-8875-4C63-B86E-CFE216464D58}"/>
              </a:ext>
            </a:extLst>
          </p:cNvPr>
          <p:cNvSpPr txBox="1"/>
          <p:nvPr/>
        </p:nvSpPr>
        <p:spPr>
          <a:xfrm>
            <a:off x="39014" y="4790478"/>
            <a:ext cx="2089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341" name="scale_bar">
            <a:extLst>
              <a:ext uri="{FF2B5EF4-FFF2-40B4-BE49-F238E27FC236}">
                <a16:creationId xmlns:a16="http://schemas.microsoft.com/office/drawing/2014/main" id="{74BABF76-04DF-403B-8E36-E69CE4BFDA18}"/>
              </a:ext>
            </a:extLst>
          </p:cNvPr>
          <p:cNvCxnSpPr/>
          <p:nvPr/>
        </p:nvCxnSpPr>
        <p:spPr>
          <a:xfrm>
            <a:off x="920580" y="4800754"/>
            <a:ext cx="3189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punc">
            <a:extLst>
              <a:ext uri="{FF2B5EF4-FFF2-40B4-BE49-F238E27FC236}">
                <a16:creationId xmlns:a16="http://schemas.microsoft.com/office/drawing/2014/main" id="{0A4D0355-7263-4767-B066-3DBB72A2924D}"/>
              </a:ext>
            </a:extLst>
          </p:cNvPr>
          <p:cNvGrpSpPr/>
          <p:nvPr/>
        </p:nvGrpSpPr>
        <p:grpSpPr>
          <a:xfrm>
            <a:off x="39014" y="3646836"/>
            <a:ext cx="2089100" cy="1098783"/>
            <a:chOff x="47386" y="256821"/>
            <a:chExt cx="2089100" cy="1098783"/>
          </a:xfrm>
        </p:grpSpPr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40CFE06B-2633-475A-8DED-FEA405198EB9}"/>
                </a:ext>
              </a:extLst>
            </p:cNvPr>
            <p:cNvSpPr/>
            <p:nvPr/>
          </p:nvSpPr>
          <p:spPr>
            <a:xfrm>
              <a:off x="47386" y="256821"/>
              <a:ext cx="2089100" cy="1098783"/>
            </a:xfrm>
            <a:custGeom>
              <a:avLst/>
              <a:gdLst>
                <a:gd name="connsiteX0" fmla="*/ 0 w 2089100"/>
                <a:gd name="connsiteY0" fmla="*/ 0 h 1098783"/>
                <a:gd name="connsiteX1" fmla="*/ 2089101 w 2089100"/>
                <a:gd name="connsiteY1" fmla="*/ 0 h 1098783"/>
                <a:gd name="connsiteX2" fmla="*/ 2089101 w 2089100"/>
                <a:gd name="connsiteY2" fmla="*/ 1098784 h 1098783"/>
                <a:gd name="connsiteX3" fmla="*/ 0 w 2089100"/>
                <a:gd name="connsiteY3" fmla="*/ 1098784 h 109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100" h="1098783">
                  <a:moveTo>
                    <a:pt x="0" y="0"/>
                  </a:moveTo>
                  <a:lnTo>
                    <a:pt x="2089101" y="0"/>
                  </a:lnTo>
                  <a:lnTo>
                    <a:pt x="2089101" y="1098784"/>
                  </a:lnTo>
                  <a:lnTo>
                    <a:pt x="0" y="1098784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0EF60575-37CB-41C9-96CE-4275C2660165}"/>
                </a:ext>
              </a:extLst>
            </p:cNvPr>
            <p:cNvSpPr/>
            <p:nvPr/>
          </p:nvSpPr>
          <p:spPr>
            <a:xfrm>
              <a:off x="1805108" y="965893"/>
              <a:ext cx="241336" cy="6348"/>
            </a:xfrm>
            <a:custGeom>
              <a:avLst/>
              <a:gdLst>
                <a:gd name="connsiteX0" fmla="*/ 0 w 241336"/>
                <a:gd name="connsiteY0" fmla="*/ 0 h 6348"/>
                <a:gd name="connsiteX1" fmla="*/ 241337 w 241336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336" h="6348">
                  <a:moveTo>
                    <a:pt x="0" y="0"/>
                  </a:moveTo>
                  <a:lnTo>
                    <a:pt x="2413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C4FBDF0-FA76-44AF-AA03-3A75742C31C7}"/>
                </a:ext>
              </a:extLst>
            </p:cNvPr>
            <p:cNvSpPr/>
            <p:nvPr/>
          </p:nvSpPr>
          <p:spPr>
            <a:xfrm>
              <a:off x="1805108" y="858168"/>
              <a:ext cx="40687" cy="6348"/>
            </a:xfrm>
            <a:custGeom>
              <a:avLst/>
              <a:gdLst>
                <a:gd name="connsiteX0" fmla="*/ 0 w 40687"/>
                <a:gd name="connsiteY0" fmla="*/ 0 h 6348"/>
                <a:gd name="connsiteX1" fmla="*/ 40687 w 40687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87" h="6348">
                  <a:moveTo>
                    <a:pt x="0" y="0"/>
                  </a:moveTo>
                  <a:lnTo>
                    <a:pt x="4068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5C9F6FE-E375-4B25-B247-7D4D40C9B41B}"/>
                </a:ext>
              </a:extLst>
            </p:cNvPr>
            <p:cNvSpPr/>
            <p:nvPr/>
          </p:nvSpPr>
          <p:spPr>
            <a:xfrm>
              <a:off x="1682613" y="1073612"/>
              <a:ext cx="359084" cy="6348"/>
            </a:xfrm>
            <a:custGeom>
              <a:avLst/>
              <a:gdLst>
                <a:gd name="connsiteX0" fmla="*/ 0 w 359084"/>
                <a:gd name="connsiteY0" fmla="*/ 0 h 6348"/>
                <a:gd name="connsiteX1" fmla="*/ 359085 w 35908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084" h="6348">
                  <a:moveTo>
                    <a:pt x="0" y="0"/>
                  </a:moveTo>
                  <a:lnTo>
                    <a:pt x="35908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97498C0-CAD5-4534-A9A7-278695E42E01}"/>
                </a:ext>
              </a:extLst>
            </p:cNvPr>
            <p:cNvSpPr/>
            <p:nvPr/>
          </p:nvSpPr>
          <p:spPr>
            <a:xfrm>
              <a:off x="1363128" y="1289063"/>
              <a:ext cx="454032" cy="6348"/>
            </a:xfrm>
            <a:custGeom>
              <a:avLst/>
              <a:gdLst>
                <a:gd name="connsiteX0" fmla="*/ 0 w 454032"/>
                <a:gd name="connsiteY0" fmla="*/ 0 h 6348"/>
                <a:gd name="connsiteX1" fmla="*/ 454033 w 45403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4032" h="6348">
                  <a:moveTo>
                    <a:pt x="0" y="0"/>
                  </a:moveTo>
                  <a:lnTo>
                    <a:pt x="4540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500E46A-CCD4-4513-BAA7-B47C0C35DBAC}"/>
                </a:ext>
              </a:extLst>
            </p:cNvPr>
            <p:cNvSpPr/>
            <p:nvPr/>
          </p:nvSpPr>
          <p:spPr>
            <a:xfrm>
              <a:off x="1363128" y="1181337"/>
              <a:ext cx="81654" cy="6348"/>
            </a:xfrm>
            <a:custGeom>
              <a:avLst/>
              <a:gdLst>
                <a:gd name="connsiteX0" fmla="*/ 0 w 81654"/>
                <a:gd name="connsiteY0" fmla="*/ 0 h 6348"/>
                <a:gd name="connsiteX1" fmla="*/ 81655 w 8165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54" h="6348">
                  <a:moveTo>
                    <a:pt x="0" y="0"/>
                  </a:moveTo>
                  <a:lnTo>
                    <a:pt x="816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F212B17-B54A-47E5-9726-458F7B555785}"/>
                </a:ext>
              </a:extLst>
            </p:cNvPr>
            <p:cNvSpPr/>
            <p:nvPr/>
          </p:nvSpPr>
          <p:spPr>
            <a:xfrm>
              <a:off x="1143369" y="750444"/>
              <a:ext cx="80980" cy="6348"/>
            </a:xfrm>
            <a:custGeom>
              <a:avLst/>
              <a:gdLst>
                <a:gd name="connsiteX0" fmla="*/ 0 w 80980"/>
                <a:gd name="connsiteY0" fmla="*/ 0 h 6348"/>
                <a:gd name="connsiteX1" fmla="*/ 80980 w 8098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0" h="6348">
                  <a:moveTo>
                    <a:pt x="0" y="0"/>
                  </a:moveTo>
                  <a:lnTo>
                    <a:pt x="809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D20E5A7-40C0-4A35-BE9E-4BEC7EE059D2}"/>
                </a:ext>
              </a:extLst>
            </p:cNvPr>
            <p:cNvSpPr/>
            <p:nvPr/>
          </p:nvSpPr>
          <p:spPr>
            <a:xfrm>
              <a:off x="1143369" y="642720"/>
              <a:ext cx="193732" cy="6348"/>
            </a:xfrm>
            <a:custGeom>
              <a:avLst/>
              <a:gdLst>
                <a:gd name="connsiteX0" fmla="*/ 0 w 193732"/>
                <a:gd name="connsiteY0" fmla="*/ 0 h 6348"/>
                <a:gd name="connsiteX1" fmla="*/ 193733 w 19373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732" h="6348">
                  <a:moveTo>
                    <a:pt x="0" y="0"/>
                  </a:moveTo>
                  <a:lnTo>
                    <a:pt x="1937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A056735-897F-4AD9-8017-E322910695B3}"/>
                </a:ext>
              </a:extLst>
            </p:cNvPr>
            <p:cNvSpPr/>
            <p:nvPr/>
          </p:nvSpPr>
          <p:spPr>
            <a:xfrm>
              <a:off x="1472272" y="427272"/>
              <a:ext cx="5669" cy="6348"/>
            </a:xfrm>
            <a:custGeom>
              <a:avLst/>
              <a:gdLst>
                <a:gd name="connsiteX0" fmla="*/ 0 w 5669"/>
                <a:gd name="connsiteY0" fmla="*/ 0 h 6348"/>
                <a:gd name="connsiteX1" fmla="*/ 5670 w 5669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" h="6348">
                  <a:moveTo>
                    <a:pt x="0" y="0"/>
                  </a:moveTo>
                  <a:lnTo>
                    <a:pt x="567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0E06783-85C2-4A34-9B99-26887349CE68}"/>
                </a:ext>
              </a:extLst>
            </p:cNvPr>
            <p:cNvSpPr/>
            <p:nvPr/>
          </p:nvSpPr>
          <p:spPr>
            <a:xfrm>
              <a:off x="1472272" y="319549"/>
              <a:ext cx="89335" cy="6348"/>
            </a:xfrm>
            <a:custGeom>
              <a:avLst/>
              <a:gdLst>
                <a:gd name="connsiteX0" fmla="*/ 0 w 89335"/>
                <a:gd name="connsiteY0" fmla="*/ 0 h 6348"/>
                <a:gd name="connsiteX1" fmla="*/ 89335 w 89335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35" h="6348">
                  <a:moveTo>
                    <a:pt x="0" y="0"/>
                  </a:moveTo>
                  <a:lnTo>
                    <a:pt x="8933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4A54F32-D167-4A5D-BB5A-325D3116669B}"/>
                </a:ext>
              </a:extLst>
            </p:cNvPr>
            <p:cNvSpPr/>
            <p:nvPr/>
          </p:nvSpPr>
          <p:spPr>
            <a:xfrm>
              <a:off x="1400462" y="534996"/>
              <a:ext cx="439568" cy="6348"/>
            </a:xfrm>
            <a:custGeom>
              <a:avLst/>
              <a:gdLst>
                <a:gd name="connsiteX0" fmla="*/ 0 w 439568"/>
                <a:gd name="connsiteY0" fmla="*/ 0 h 6348"/>
                <a:gd name="connsiteX1" fmla="*/ 439569 w 439568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68" h="6348">
                  <a:moveTo>
                    <a:pt x="0" y="0"/>
                  </a:moveTo>
                  <a:lnTo>
                    <a:pt x="43956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A1D309A-4D84-49C8-8346-DF02BC494EB7}"/>
                </a:ext>
              </a:extLst>
            </p:cNvPr>
            <p:cNvSpPr/>
            <p:nvPr/>
          </p:nvSpPr>
          <p:spPr>
            <a:xfrm>
              <a:off x="689801" y="844702"/>
              <a:ext cx="6363" cy="6348"/>
            </a:xfrm>
            <a:custGeom>
              <a:avLst/>
              <a:gdLst>
                <a:gd name="connsiteX0" fmla="*/ 0 w 6363"/>
                <a:gd name="connsiteY0" fmla="*/ 0 h 6348"/>
                <a:gd name="connsiteX1" fmla="*/ 0 w 636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6348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6DD6465-BBC8-4473-A8A6-9ABAB863DEED}"/>
                </a:ext>
              </a:extLst>
            </p:cNvPr>
            <p:cNvSpPr/>
            <p:nvPr/>
          </p:nvSpPr>
          <p:spPr>
            <a:xfrm>
              <a:off x="689801" y="1114013"/>
              <a:ext cx="463062" cy="6348"/>
            </a:xfrm>
            <a:custGeom>
              <a:avLst/>
              <a:gdLst>
                <a:gd name="connsiteX0" fmla="*/ 0 w 463062"/>
                <a:gd name="connsiteY0" fmla="*/ 0 h 6348"/>
                <a:gd name="connsiteX1" fmla="*/ 463062 w 46306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062" h="6348">
                  <a:moveTo>
                    <a:pt x="0" y="0"/>
                  </a:moveTo>
                  <a:lnTo>
                    <a:pt x="46306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0CA0264-0EDC-416C-9DAF-E86931BE30D2}"/>
                </a:ext>
              </a:extLst>
            </p:cNvPr>
            <p:cNvSpPr/>
            <p:nvPr/>
          </p:nvSpPr>
          <p:spPr>
            <a:xfrm>
              <a:off x="1152863" y="992823"/>
              <a:ext cx="529750" cy="6348"/>
            </a:xfrm>
            <a:custGeom>
              <a:avLst/>
              <a:gdLst>
                <a:gd name="connsiteX0" fmla="*/ 0 w 529750"/>
                <a:gd name="connsiteY0" fmla="*/ 0 h 6348"/>
                <a:gd name="connsiteX1" fmla="*/ 529750 w 52975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750" h="6348">
                  <a:moveTo>
                    <a:pt x="0" y="0"/>
                  </a:moveTo>
                  <a:lnTo>
                    <a:pt x="52975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6D8B7EF-0C51-4401-8AD8-313CDE7EB6DC}"/>
                </a:ext>
              </a:extLst>
            </p:cNvPr>
            <p:cNvSpPr/>
            <p:nvPr/>
          </p:nvSpPr>
          <p:spPr>
            <a:xfrm>
              <a:off x="1682613" y="912027"/>
              <a:ext cx="122494" cy="6348"/>
            </a:xfrm>
            <a:custGeom>
              <a:avLst/>
              <a:gdLst>
                <a:gd name="connsiteX0" fmla="*/ 0 w 122494"/>
                <a:gd name="connsiteY0" fmla="*/ 0 h 6348"/>
                <a:gd name="connsiteX1" fmla="*/ 122495 w 12249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494" h="6348">
                  <a:moveTo>
                    <a:pt x="0" y="0"/>
                  </a:moveTo>
                  <a:lnTo>
                    <a:pt x="1224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E8F3D04-32E0-445F-A746-F6909FF65828}"/>
                </a:ext>
              </a:extLst>
            </p:cNvPr>
            <p:cNvSpPr/>
            <p:nvPr/>
          </p:nvSpPr>
          <p:spPr>
            <a:xfrm>
              <a:off x="1152863" y="1235203"/>
              <a:ext cx="210264" cy="6348"/>
            </a:xfrm>
            <a:custGeom>
              <a:avLst/>
              <a:gdLst>
                <a:gd name="connsiteX0" fmla="*/ 0 w 210264"/>
                <a:gd name="connsiteY0" fmla="*/ 0 h 6348"/>
                <a:gd name="connsiteX1" fmla="*/ 210265 w 21026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264" h="6348">
                  <a:moveTo>
                    <a:pt x="0" y="0"/>
                  </a:moveTo>
                  <a:lnTo>
                    <a:pt x="21026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ECB04CA1-DB53-4437-B89F-A47990FD4DED}"/>
                </a:ext>
              </a:extLst>
            </p:cNvPr>
            <p:cNvSpPr/>
            <p:nvPr/>
          </p:nvSpPr>
          <p:spPr>
            <a:xfrm>
              <a:off x="689801" y="575392"/>
              <a:ext cx="188393" cy="6348"/>
            </a:xfrm>
            <a:custGeom>
              <a:avLst/>
              <a:gdLst>
                <a:gd name="connsiteX0" fmla="*/ 0 w 188393"/>
                <a:gd name="connsiteY0" fmla="*/ 0 h 6348"/>
                <a:gd name="connsiteX1" fmla="*/ 188394 w 18839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393" h="6348">
                  <a:moveTo>
                    <a:pt x="0" y="0"/>
                  </a:moveTo>
                  <a:lnTo>
                    <a:pt x="18839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1F288ED-64F9-4D52-847C-81B55DF9C1BD}"/>
                </a:ext>
              </a:extLst>
            </p:cNvPr>
            <p:cNvSpPr/>
            <p:nvPr/>
          </p:nvSpPr>
          <p:spPr>
            <a:xfrm>
              <a:off x="878195" y="696582"/>
              <a:ext cx="265174" cy="6348"/>
            </a:xfrm>
            <a:custGeom>
              <a:avLst/>
              <a:gdLst>
                <a:gd name="connsiteX0" fmla="*/ 0 w 265174"/>
                <a:gd name="connsiteY0" fmla="*/ 0 h 6348"/>
                <a:gd name="connsiteX1" fmla="*/ 265174 w 26517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174" h="6348">
                  <a:moveTo>
                    <a:pt x="0" y="0"/>
                  </a:moveTo>
                  <a:lnTo>
                    <a:pt x="2651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B33F0D3-AEE6-44F5-A561-BD7472C41580}"/>
                </a:ext>
              </a:extLst>
            </p:cNvPr>
            <p:cNvSpPr/>
            <p:nvPr/>
          </p:nvSpPr>
          <p:spPr>
            <a:xfrm>
              <a:off x="878195" y="454203"/>
              <a:ext cx="522266" cy="6348"/>
            </a:xfrm>
            <a:custGeom>
              <a:avLst/>
              <a:gdLst>
                <a:gd name="connsiteX0" fmla="*/ 0 w 522266"/>
                <a:gd name="connsiteY0" fmla="*/ 0 h 6348"/>
                <a:gd name="connsiteX1" fmla="*/ 522267 w 522266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266" h="6348">
                  <a:moveTo>
                    <a:pt x="0" y="0"/>
                  </a:moveTo>
                  <a:lnTo>
                    <a:pt x="52226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7BCE7C3-60C3-4940-B71E-1BF6DBB025EF}"/>
                </a:ext>
              </a:extLst>
            </p:cNvPr>
            <p:cNvSpPr/>
            <p:nvPr/>
          </p:nvSpPr>
          <p:spPr>
            <a:xfrm>
              <a:off x="1400462" y="373410"/>
              <a:ext cx="71810" cy="6348"/>
            </a:xfrm>
            <a:custGeom>
              <a:avLst/>
              <a:gdLst>
                <a:gd name="connsiteX0" fmla="*/ 0 w 71810"/>
                <a:gd name="connsiteY0" fmla="*/ 0 h 6348"/>
                <a:gd name="connsiteX1" fmla="*/ 71811 w 7181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10" h="6348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004616F-FAB3-48FB-BF1D-19DD49715254}"/>
                </a:ext>
              </a:extLst>
            </p:cNvPr>
            <p:cNvSpPr/>
            <p:nvPr/>
          </p:nvSpPr>
          <p:spPr>
            <a:xfrm>
              <a:off x="1805108" y="912027"/>
              <a:ext cx="6363" cy="53865"/>
            </a:xfrm>
            <a:custGeom>
              <a:avLst/>
              <a:gdLst>
                <a:gd name="connsiteX0" fmla="*/ 0 w 6363"/>
                <a:gd name="connsiteY0" fmla="*/ 0 h 53865"/>
                <a:gd name="connsiteX1" fmla="*/ 0 w 6363"/>
                <a:gd name="connsiteY1" fmla="*/ 53866 h 5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5">
                  <a:moveTo>
                    <a:pt x="0" y="0"/>
                  </a:moveTo>
                  <a:lnTo>
                    <a:pt x="0" y="538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1CCA529-9766-4D42-B410-47CA9CB7D031}"/>
                </a:ext>
              </a:extLst>
            </p:cNvPr>
            <p:cNvSpPr/>
            <p:nvPr/>
          </p:nvSpPr>
          <p:spPr>
            <a:xfrm>
              <a:off x="1805108" y="858168"/>
              <a:ext cx="6363" cy="53859"/>
            </a:xfrm>
            <a:custGeom>
              <a:avLst/>
              <a:gdLst>
                <a:gd name="connsiteX0" fmla="*/ 0 w 6363"/>
                <a:gd name="connsiteY0" fmla="*/ 53859 h 53859"/>
                <a:gd name="connsiteX1" fmla="*/ 0 w 6363"/>
                <a:gd name="connsiteY1" fmla="*/ 0 h 5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59">
                  <a:moveTo>
                    <a:pt x="0" y="5385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169D99F-A23B-46EE-BC66-83102505E40B}"/>
                </a:ext>
              </a:extLst>
            </p:cNvPr>
            <p:cNvSpPr/>
            <p:nvPr/>
          </p:nvSpPr>
          <p:spPr>
            <a:xfrm>
              <a:off x="1682613" y="992823"/>
              <a:ext cx="6363" cy="80789"/>
            </a:xfrm>
            <a:custGeom>
              <a:avLst/>
              <a:gdLst>
                <a:gd name="connsiteX0" fmla="*/ 0 w 6363"/>
                <a:gd name="connsiteY0" fmla="*/ 0 h 80789"/>
                <a:gd name="connsiteX1" fmla="*/ 0 w 6363"/>
                <a:gd name="connsiteY1" fmla="*/ 80789 h 8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89">
                  <a:moveTo>
                    <a:pt x="0" y="0"/>
                  </a:moveTo>
                  <a:lnTo>
                    <a:pt x="0" y="807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A31AC28-F8E8-44B9-B0FC-39F8F5650D86}"/>
                </a:ext>
              </a:extLst>
            </p:cNvPr>
            <p:cNvSpPr/>
            <p:nvPr/>
          </p:nvSpPr>
          <p:spPr>
            <a:xfrm>
              <a:off x="1363128" y="1235203"/>
              <a:ext cx="6363" cy="53859"/>
            </a:xfrm>
            <a:custGeom>
              <a:avLst/>
              <a:gdLst>
                <a:gd name="connsiteX0" fmla="*/ 0 w 6363"/>
                <a:gd name="connsiteY0" fmla="*/ 0 h 53859"/>
                <a:gd name="connsiteX1" fmla="*/ 0 w 6363"/>
                <a:gd name="connsiteY1" fmla="*/ 53859 h 5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59">
                  <a:moveTo>
                    <a:pt x="0" y="0"/>
                  </a:moveTo>
                  <a:lnTo>
                    <a:pt x="0" y="538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4B0BF2F-AD8E-43C2-98F0-CE85F220121F}"/>
                </a:ext>
              </a:extLst>
            </p:cNvPr>
            <p:cNvSpPr/>
            <p:nvPr/>
          </p:nvSpPr>
          <p:spPr>
            <a:xfrm>
              <a:off x="1363128" y="1181337"/>
              <a:ext cx="6363" cy="53865"/>
            </a:xfrm>
            <a:custGeom>
              <a:avLst/>
              <a:gdLst>
                <a:gd name="connsiteX0" fmla="*/ 0 w 6363"/>
                <a:gd name="connsiteY0" fmla="*/ 53866 h 53865"/>
                <a:gd name="connsiteX1" fmla="*/ 0 w 6363"/>
                <a:gd name="connsiteY1" fmla="*/ 0 h 5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5">
                  <a:moveTo>
                    <a:pt x="0" y="53866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C2D37C64-DAC2-4203-ABBB-84FFF7989734}"/>
                </a:ext>
              </a:extLst>
            </p:cNvPr>
            <p:cNvSpPr/>
            <p:nvPr/>
          </p:nvSpPr>
          <p:spPr>
            <a:xfrm>
              <a:off x="1143369" y="696582"/>
              <a:ext cx="6363" cy="53862"/>
            </a:xfrm>
            <a:custGeom>
              <a:avLst/>
              <a:gdLst>
                <a:gd name="connsiteX0" fmla="*/ 0 w 6363"/>
                <a:gd name="connsiteY0" fmla="*/ 0 h 53862"/>
                <a:gd name="connsiteX1" fmla="*/ 0 w 6363"/>
                <a:gd name="connsiteY1" fmla="*/ 53862 h 5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2">
                  <a:moveTo>
                    <a:pt x="0" y="0"/>
                  </a:moveTo>
                  <a:lnTo>
                    <a:pt x="0" y="538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2D0ECF8-AB23-4BA5-A578-B225F67CDF60}"/>
                </a:ext>
              </a:extLst>
            </p:cNvPr>
            <p:cNvSpPr/>
            <p:nvPr/>
          </p:nvSpPr>
          <p:spPr>
            <a:xfrm>
              <a:off x="1143369" y="642720"/>
              <a:ext cx="6363" cy="53861"/>
            </a:xfrm>
            <a:custGeom>
              <a:avLst/>
              <a:gdLst>
                <a:gd name="connsiteX0" fmla="*/ 0 w 6363"/>
                <a:gd name="connsiteY0" fmla="*/ 53862 h 53861"/>
                <a:gd name="connsiteX1" fmla="*/ 0 w 6363"/>
                <a:gd name="connsiteY1" fmla="*/ 0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53862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BECDED4-E5EE-4511-ACD4-9090EB8E8C49}"/>
                </a:ext>
              </a:extLst>
            </p:cNvPr>
            <p:cNvSpPr/>
            <p:nvPr/>
          </p:nvSpPr>
          <p:spPr>
            <a:xfrm>
              <a:off x="1472272" y="373410"/>
              <a:ext cx="6363" cy="53861"/>
            </a:xfrm>
            <a:custGeom>
              <a:avLst/>
              <a:gdLst>
                <a:gd name="connsiteX0" fmla="*/ 0 w 6363"/>
                <a:gd name="connsiteY0" fmla="*/ 0 h 53861"/>
                <a:gd name="connsiteX1" fmla="*/ 0 w 6363"/>
                <a:gd name="connsiteY1" fmla="*/ 53862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0"/>
                  </a:moveTo>
                  <a:lnTo>
                    <a:pt x="0" y="538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1C6F96E-EAD7-4EFB-89C9-AA5328461AC8}"/>
                </a:ext>
              </a:extLst>
            </p:cNvPr>
            <p:cNvSpPr/>
            <p:nvPr/>
          </p:nvSpPr>
          <p:spPr>
            <a:xfrm>
              <a:off x="1472272" y="319549"/>
              <a:ext cx="6363" cy="53861"/>
            </a:xfrm>
            <a:custGeom>
              <a:avLst/>
              <a:gdLst>
                <a:gd name="connsiteX0" fmla="*/ 0 w 6363"/>
                <a:gd name="connsiteY0" fmla="*/ 53861 h 53861"/>
                <a:gd name="connsiteX1" fmla="*/ 0 w 6363"/>
                <a:gd name="connsiteY1" fmla="*/ 0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53861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A9162B5-18A8-425B-B65A-8F7C193794F6}"/>
                </a:ext>
              </a:extLst>
            </p:cNvPr>
            <p:cNvSpPr/>
            <p:nvPr/>
          </p:nvSpPr>
          <p:spPr>
            <a:xfrm>
              <a:off x="1400462" y="454203"/>
              <a:ext cx="6363" cy="80792"/>
            </a:xfrm>
            <a:custGeom>
              <a:avLst/>
              <a:gdLst>
                <a:gd name="connsiteX0" fmla="*/ 0 w 6363"/>
                <a:gd name="connsiteY0" fmla="*/ 0 h 80792"/>
                <a:gd name="connsiteX1" fmla="*/ 0 w 6363"/>
                <a:gd name="connsiteY1" fmla="*/ 80793 h 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2">
                  <a:moveTo>
                    <a:pt x="0" y="0"/>
                  </a:moveTo>
                  <a:lnTo>
                    <a:pt x="0" y="8079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9CD0F5C8-87E7-4BEF-AD29-A1A7A3698D1B}"/>
                </a:ext>
              </a:extLst>
            </p:cNvPr>
            <p:cNvSpPr/>
            <p:nvPr/>
          </p:nvSpPr>
          <p:spPr>
            <a:xfrm>
              <a:off x="689801" y="844702"/>
              <a:ext cx="6363" cy="6348"/>
            </a:xfrm>
            <a:custGeom>
              <a:avLst/>
              <a:gdLst>
                <a:gd name="connsiteX0" fmla="*/ 0 w 6363"/>
                <a:gd name="connsiteY0" fmla="*/ 0 h 6348"/>
                <a:gd name="connsiteX1" fmla="*/ 0 w 636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6348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C1DA9AF7-B1A1-41BE-86F0-268A9DFFAB72}"/>
                </a:ext>
              </a:extLst>
            </p:cNvPr>
            <p:cNvSpPr/>
            <p:nvPr/>
          </p:nvSpPr>
          <p:spPr>
            <a:xfrm>
              <a:off x="689801" y="844702"/>
              <a:ext cx="6363" cy="269311"/>
            </a:xfrm>
            <a:custGeom>
              <a:avLst/>
              <a:gdLst>
                <a:gd name="connsiteX0" fmla="*/ 0 w 6363"/>
                <a:gd name="connsiteY0" fmla="*/ 0 h 269311"/>
                <a:gd name="connsiteX1" fmla="*/ 0 w 6363"/>
                <a:gd name="connsiteY1" fmla="*/ 269311 h 2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269311">
                  <a:moveTo>
                    <a:pt x="0" y="0"/>
                  </a:moveTo>
                  <a:lnTo>
                    <a:pt x="0" y="269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9CD34426-3A10-45B2-8235-526B4ADF5988}"/>
                </a:ext>
              </a:extLst>
            </p:cNvPr>
            <p:cNvSpPr/>
            <p:nvPr/>
          </p:nvSpPr>
          <p:spPr>
            <a:xfrm>
              <a:off x="1152863" y="992823"/>
              <a:ext cx="6363" cy="121190"/>
            </a:xfrm>
            <a:custGeom>
              <a:avLst/>
              <a:gdLst>
                <a:gd name="connsiteX0" fmla="*/ 0 w 6363"/>
                <a:gd name="connsiteY0" fmla="*/ 121190 h 121190"/>
                <a:gd name="connsiteX1" fmla="*/ 0 w 6363"/>
                <a:gd name="connsiteY1" fmla="*/ 0 h 12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90">
                  <a:moveTo>
                    <a:pt x="0" y="12119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F707F5D-2AF5-4819-99D1-46009236DDD9}"/>
                </a:ext>
              </a:extLst>
            </p:cNvPr>
            <p:cNvSpPr/>
            <p:nvPr/>
          </p:nvSpPr>
          <p:spPr>
            <a:xfrm>
              <a:off x="1682613" y="912027"/>
              <a:ext cx="6363" cy="80795"/>
            </a:xfrm>
            <a:custGeom>
              <a:avLst/>
              <a:gdLst>
                <a:gd name="connsiteX0" fmla="*/ 0 w 6363"/>
                <a:gd name="connsiteY0" fmla="*/ 80796 h 80795"/>
                <a:gd name="connsiteX1" fmla="*/ 0 w 6363"/>
                <a:gd name="connsiteY1" fmla="*/ 0 h 8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5">
                  <a:moveTo>
                    <a:pt x="0" y="80796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E95673E-C0F6-4162-BD68-21BFFDFAADD9}"/>
                </a:ext>
              </a:extLst>
            </p:cNvPr>
            <p:cNvSpPr/>
            <p:nvPr/>
          </p:nvSpPr>
          <p:spPr>
            <a:xfrm>
              <a:off x="1152863" y="1114013"/>
              <a:ext cx="6363" cy="121190"/>
            </a:xfrm>
            <a:custGeom>
              <a:avLst/>
              <a:gdLst>
                <a:gd name="connsiteX0" fmla="*/ 0 w 6363"/>
                <a:gd name="connsiteY0" fmla="*/ 0 h 121190"/>
                <a:gd name="connsiteX1" fmla="*/ 0 w 6363"/>
                <a:gd name="connsiteY1" fmla="*/ 121190 h 12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90">
                  <a:moveTo>
                    <a:pt x="0" y="0"/>
                  </a:moveTo>
                  <a:lnTo>
                    <a:pt x="0" y="1211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05D2752-A523-4FD4-95B8-2F38E99C72DE}"/>
                </a:ext>
              </a:extLst>
            </p:cNvPr>
            <p:cNvSpPr/>
            <p:nvPr/>
          </p:nvSpPr>
          <p:spPr>
            <a:xfrm>
              <a:off x="689801" y="575392"/>
              <a:ext cx="6363" cy="269309"/>
            </a:xfrm>
            <a:custGeom>
              <a:avLst/>
              <a:gdLst>
                <a:gd name="connsiteX0" fmla="*/ 0 w 6363"/>
                <a:gd name="connsiteY0" fmla="*/ 269309 h 269309"/>
                <a:gd name="connsiteX1" fmla="*/ 0 w 6363"/>
                <a:gd name="connsiteY1" fmla="*/ 0 h 26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269309">
                  <a:moveTo>
                    <a:pt x="0" y="26930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1DF07F8-1C93-409D-A7A2-756AF9C2D26F}"/>
                </a:ext>
              </a:extLst>
            </p:cNvPr>
            <p:cNvSpPr/>
            <p:nvPr/>
          </p:nvSpPr>
          <p:spPr>
            <a:xfrm>
              <a:off x="878195" y="575392"/>
              <a:ext cx="6363" cy="121189"/>
            </a:xfrm>
            <a:custGeom>
              <a:avLst/>
              <a:gdLst>
                <a:gd name="connsiteX0" fmla="*/ 0 w 6363"/>
                <a:gd name="connsiteY0" fmla="*/ 0 h 121189"/>
                <a:gd name="connsiteX1" fmla="*/ 0 w 6363"/>
                <a:gd name="connsiteY1" fmla="*/ 121190 h 12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89">
                  <a:moveTo>
                    <a:pt x="0" y="0"/>
                  </a:moveTo>
                  <a:lnTo>
                    <a:pt x="0" y="1211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E284376-A68B-4857-80A6-AFA95DEB4056}"/>
                </a:ext>
              </a:extLst>
            </p:cNvPr>
            <p:cNvSpPr/>
            <p:nvPr/>
          </p:nvSpPr>
          <p:spPr>
            <a:xfrm>
              <a:off x="878195" y="454203"/>
              <a:ext cx="6363" cy="121188"/>
            </a:xfrm>
            <a:custGeom>
              <a:avLst/>
              <a:gdLst>
                <a:gd name="connsiteX0" fmla="*/ 0 w 6363"/>
                <a:gd name="connsiteY0" fmla="*/ 121189 h 121188"/>
                <a:gd name="connsiteX1" fmla="*/ 0 w 6363"/>
                <a:gd name="connsiteY1" fmla="*/ 0 h 12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88">
                  <a:moveTo>
                    <a:pt x="0" y="12118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EACC920-B38C-4F36-9D17-038B9D5315B0}"/>
                </a:ext>
              </a:extLst>
            </p:cNvPr>
            <p:cNvSpPr/>
            <p:nvPr/>
          </p:nvSpPr>
          <p:spPr>
            <a:xfrm>
              <a:off x="1400462" y="373410"/>
              <a:ext cx="6363" cy="80793"/>
            </a:xfrm>
            <a:custGeom>
              <a:avLst/>
              <a:gdLst>
                <a:gd name="connsiteX0" fmla="*/ 0 w 6363"/>
                <a:gd name="connsiteY0" fmla="*/ 80793 h 80793"/>
                <a:gd name="connsiteX1" fmla="*/ 0 w 6363"/>
                <a:gd name="connsiteY1" fmla="*/ 0 h 8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3">
                  <a:moveTo>
                    <a:pt x="0" y="80793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DDFE71A-1831-4A4C-8980-5B330D4B2D77}"/>
                </a:ext>
              </a:extLst>
            </p:cNvPr>
            <p:cNvSpPr/>
            <p:nvPr/>
          </p:nvSpPr>
          <p:spPr>
            <a:xfrm>
              <a:off x="147252" y="843539"/>
              <a:ext cx="542549" cy="6348"/>
            </a:xfrm>
            <a:custGeom>
              <a:avLst/>
              <a:gdLst>
                <a:gd name="connsiteX0" fmla="*/ 542549 w 542549"/>
                <a:gd name="connsiteY0" fmla="*/ 0 h 6348"/>
                <a:gd name="connsiteX1" fmla="*/ 0 w 542549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549" h="6348">
                  <a:moveTo>
                    <a:pt x="542549" y="0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punc_label">
            <a:extLst>
              <a:ext uri="{FF2B5EF4-FFF2-40B4-BE49-F238E27FC236}">
                <a16:creationId xmlns:a16="http://schemas.microsoft.com/office/drawing/2014/main" id="{09A95398-15BA-44A9-A323-C37D9A37B3DE}"/>
              </a:ext>
            </a:extLst>
          </p:cNvPr>
          <p:cNvSpPr txBox="1"/>
          <p:nvPr/>
        </p:nvSpPr>
        <p:spPr>
          <a:xfrm>
            <a:off x="0" y="3431392"/>
            <a:ext cx="434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Punctuated evolution</a:t>
            </a:r>
          </a:p>
        </p:txBody>
      </p:sp>
      <p:pic>
        <p:nvPicPr>
          <p:cNvPr id="6" name="grad_relaxed_plot">
            <a:extLst>
              <a:ext uri="{FF2B5EF4-FFF2-40B4-BE49-F238E27FC236}">
                <a16:creationId xmlns:a16="http://schemas.microsoft.com/office/drawing/2014/main" id="{513B4D2B-7341-428B-A45F-CA1E06A43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67128" y="1931140"/>
            <a:ext cx="2176271" cy="1345852"/>
          </a:xfrm>
          <a:prstGeom prst="rect">
            <a:avLst/>
          </a:prstGeom>
        </p:spPr>
      </p:pic>
      <p:sp>
        <p:nvSpPr>
          <p:cNvPr id="337" name="time">
            <a:extLst>
              <a:ext uri="{FF2B5EF4-FFF2-40B4-BE49-F238E27FC236}">
                <a16:creationId xmlns:a16="http://schemas.microsoft.com/office/drawing/2014/main" id="{72F0421D-8514-43AC-A52A-6F56C5D7AD64}"/>
              </a:ext>
            </a:extLst>
          </p:cNvPr>
          <p:cNvSpPr txBox="1"/>
          <p:nvPr/>
        </p:nvSpPr>
        <p:spPr>
          <a:xfrm>
            <a:off x="39014" y="3078610"/>
            <a:ext cx="2089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340" name="scale_bar">
            <a:extLst>
              <a:ext uri="{FF2B5EF4-FFF2-40B4-BE49-F238E27FC236}">
                <a16:creationId xmlns:a16="http://schemas.microsoft.com/office/drawing/2014/main" id="{D274C74B-573A-40E9-A4AD-7D94270ADA9C}"/>
              </a:ext>
            </a:extLst>
          </p:cNvPr>
          <p:cNvCxnSpPr/>
          <p:nvPr/>
        </p:nvCxnSpPr>
        <p:spPr>
          <a:xfrm>
            <a:off x="920580" y="3088905"/>
            <a:ext cx="3189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ad_relaxed">
            <a:extLst>
              <a:ext uri="{FF2B5EF4-FFF2-40B4-BE49-F238E27FC236}">
                <a16:creationId xmlns:a16="http://schemas.microsoft.com/office/drawing/2014/main" id="{7C16C9D3-5889-4433-8231-0B40BE7D1614}"/>
              </a:ext>
            </a:extLst>
          </p:cNvPr>
          <p:cNvGrpSpPr/>
          <p:nvPr/>
        </p:nvGrpSpPr>
        <p:grpSpPr>
          <a:xfrm>
            <a:off x="39014" y="1936257"/>
            <a:ext cx="2089100" cy="1098783"/>
            <a:chOff x="47386" y="256821"/>
            <a:chExt cx="2089100" cy="1098783"/>
          </a:xfrm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2B985BA-3EE6-474E-BE6F-D2CB502EB2EF}"/>
                </a:ext>
              </a:extLst>
            </p:cNvPr>
            <p:cNvSpPr/>
            <p:nvPr/>
          </p:nvSpPr>
          <p:spPr>
            <a:xfrm>
              <a:off x="47386" y="256821"/>
              <a:ext cx="2089100" cy="1098783"/>
            </a:xfrm>
            <a:custGeom>
              <a:avLst/>
              <a:gdLst>
                <a:gd name="connsiteX0" fmla="*/ 0 w 2089100"/>
                <a:gd name="connsiteY0" fmla="*/ 0 h 1098783"/>
                <a:gd name="connsiteX1" fmla="*/ 2089101 w 2089100"/>
                <a:gd name="connsiteY1" fmla="*/ 0 h 1098783"/>
                <a:gd name="connsiteX2" fmla="*/ 2089101 w 2089100"/>
                <a:gd name="connsiteY2" fmla="*/ 1098784 h 1098783"/>
                <a:gd name="connsiteX3" fmla="*/ 0 w 2089100"/>
                <a:gd name="connsiteY3" fmla="*/ 1098784 h 109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100" h="1098783">
                  <a:moveTo>
                    <a:pt x="0" y="0"/>
                  </a:moveTo>
                  <a:lnTo>
                    <a:pt x="2089101" y="0"/>
                  </a:lnTo>
                  <a:lnTo>
                    <a:pt x="2089101" y="1098784"/>
                  </a:lnTo>
                  <a:lnTo>
                    <a:pt x="0" y="1098784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721FB6E-3BA2-4690-BCE2-360A6C06C0E3}"/>
                </a:ext>
              </a:extLst>
            </p:cNvPr>
            <p:cNvSpPr/>
            <p:nvPr/>
          </p:nvSpPr>
          <p:spPr>
            <a:xfrm>
              <a:off x="1805108" y="965893"/>
              <a:ext cx="241336" cy="6348"/>
            </a:xfrm>
            <a:custGeom>
              <a:avLst/>
              <a:gdLst>
                <a:gd name="connsiteX0" fmla="*/ 0 w 241336"/>
                <a:gd name="connsiteY0" fmla="*/ 0 h 6348"/>
                <a:gd name="connsiteX1" fmla="*/ 241337 w 241336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336" h="6348">
                  <a:moveTo>
                    <a:pt x="0" y="0"/>
                  </a:moveTo>
                  <a:lnTo>
                    <a:pt x="2413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07D4F70-002D-4F58-BF37-EE5652E7C31D}"/>
                </a:ext>
              </a:extLst>
            </p:cNvPr>
            <p:cNvSpPr/>
            <p:nvPr/>
          </p:nvSpPr>
          <p:spPr>
            <a:xfrm>
              <a:off x="1805108" y="858168"/>
              <a:ext cx="40687" cy="6348"/>
            </a:xfrm>
            <a:custGeom>
              <a:avLst/>
              <a:gdLst>
                <a:gd name="connsiteX0" fmla="*/ 0 w 40687"/>
                <a:gd name="connsiteY0" fmla="*/ 0 h 6348"/>
                <a:gd name="connsiteX1" fmla="*/ 40687 w 40687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87" h="6348">
                  <a:moveTo>
                    <a:pt x="0" y="0"/>
                  </a:moveTo>
                  <a:lnTo>
                    <a:pt x="4068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53C44AC-77FF-44B9-8832-BC09423E44F2}"/>
                </a:ext>
              </a:extLst>
            </p:cNvPr>
            <p:cNvSpPr/>
            <p:nvPr/>
          </p:nvSpPr>
          <p:spPr>
            <a:xfrm>
              <a:off x="1682613" y="1073612"/>
              <a:ext cx="359084" cy="6348"/>
            </a:xfrm>
            <a:custGeom>
              <a:avLst/>
              <a:gdLst>
                <a:gd name="connsiteX0" fmla="*/ 0 w 359084"/>
                <a:gd name="connsiteY0" fmla="*/ 0 h 6348"/>
                <a:gd name="connsiteX1" fmla="*/ 359085 w 35908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084" h="6348">
                  <a:moveTo>
                    <a:pt x="0" y="0"/>
                  </a:moveTo>
                  <a:lnTo>
                    <a:pt x="35908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2BC74E8-464C-4D1D-A9A6-2A88F1D74F2D}"/>
                </a:ext>
              </a:extLst>
            </p:cNvPr>
            <p:cNvSpPr/>
            <p:nvPr/>
          </p:nvSpPr>
          <p:spPr>
            <a:xfrm>
              <a:off x="1363128" y="1289063"/>
              <a:ext cx="454032" cy="6348"/>
            </a:xfrm>
            <a:custGeom>
              <a:avLst/>
              <a:gdLst>
                <a:gd name="connsiteX0" fmla="*/ 0 w 454032"/>
                <a:gd name="connsiteY0" fmla="*/ 0 h 6348"/>
                <a:gd name="connsiteX1" fmla="*/ 454033 w 45403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4032" h="6348">
                  <a:moveTo>
                    <a:pt x="0" y="0"/>
                  </a:moveTo>
                  <a:lnTo>
                    <a:pt x="4540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2CA89F1-AC8F-4B52-BB32-5F0CCC6ED374}"/>
                </a:ext>
              </a:extLst>
            </p:cNvPr>
            <p:cNvSpPr/>
            <p:nvPr/>
          </p:nvSpPr>
          <p:spPr>
            <a:xfrm>
              <a:off x="1363128" y="1181337"/>
              <a:ext cx="81654" cy="6348"/>
            </a:xfrm>
            <a:custGeom>
              <a:avLst/>
              <a:gdLst>
                <a:gd name="connsiteX0" fmla="*/ 0 w 81654"/>
                <a:gd name="connsiteY0" fmla="*/ 0 h 6348"/>
                <a:gd name="connsiteX1" fmla="*/ 81655 w 8165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54" h="6348">
                  <a:moveTo>
                    <a:pt x="0" y="0"/>
                  </a:moveTo>
                  <a:lnTo>
                    <a:pt x="816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0487D70-19C7-4B11-A64B-F8E341EBCE93}"/>
                </a:ext>
              </a:extLst>
            </p:cNvPr>
            <p:cNvSpPr/>
            <p:nvPr/>
          </p:nvSpPr>
          <p:spPr>
            <a:xfrm>
              <a:off x="1143369" y="750444"/>
              <a:ext cx="80980" cy="6348"/>
            </a:xfrm>
            <a:custGeom>
              <a:avLst/>
              <a:gdLst>
                <a:gd name="connsiteX0" fmla="*/ 0 w 80980"/>
                <a:gd name="connsiteY0" fmla="*/ 0 h 6348"/>
                <a:gd name="connsiteX1" fmla="*/ 80980 w 8098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0" h="6348">
                  <a:moveTo>
                    <a:pt x="0" y="0"/>
                  </a:moveTo>
                  <a:lnTo>
                    <a:pt x="809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73059AE-5A84-4388-B921-ED4BDB985DC6}"/>
                </a:ext>
              </a:extLst>
            </p:cNvPr>
            <p:cNvSpPr/>
            <p:nvPr/>
          </p:nvSpPr>
          <p:spPr>
            <a:xfrm>
              <a:off x="1143369" y="642720"/>
              <a:ext cx="193732" cy="6348"/>
            </a:xfrm>
            <a:custGeom>
              <a:avLst/>
              <a:gdLst>
                <a:gd name="connsiteX0" fmla="*/ 0 w 193732"/>
                <a:gd name="connsiteY0" fmla="*/ 0 h 6348"/>
                <a:gd name="connsiteX1" fmla="*/ 193733 w 19373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732" h="6348">
                  <a:moveTo>
                    <a:pt x="0" y="0"/>
                  </a:moveTo>
                  <a:lnTo>
                    <a:pt x="1937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3CA6855-74F1-4EAA-A90C-B00A9DA49403}"/>
                </a:ext>
              </a:extLst>
            </p:cNvPr>
            <p:cNvSpPr/>
            <p:nvPr/>
          </p:nvSpPr>
          <p:spPr>
            <a:xfrm>
              <a:off x="1472272" y="427272"/>
              <a:ext cx="5669" cy="6348"/>
            </a:xfrm>
            <a:custGeom>
              <a:avLst/>
              <a:gdLst>
                <a:gd name="connsiteX0" fmla="*/ 0 w 5669"/>
                <a:gd name="connsiteY0" fmla="*/ 0 h 6348"/>
                <a:gd name="connsiteX1" fmla="*/ 5670 w 5669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" h="6348">
                  <a:moveTo>
                    <a:pt x="0" y="0"/>
                  </a:moveTo>
                  <a:lnTo>
                    <a:pt x="567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AE72DC9-C7BE-4064-B057-8A7F89AF17C8}"/>
                </a:ext>
              </a:extLst>
            </p:cNvPr>
            <p:cNvSpPr/>
            <p:nvPr/>
          </p:nvSpPr>
          <p:spPr>
            <a:xfrm>
              <a:off x="1472272" y="319549"/>
              <a:ext cx="89335" cy="6348"/>
            </a:xfrm>
            <a:custGeom>
              <a:avLst/>
              <a:gdLst>
                <a:gd name="connsiteX0" fmla="*/ 0 w 89335"/>
                <a:gd name="connsiteY0" fmla="*/ 0 h 6348"/>
                <a:gd name="connsiteX1" fmla="*/ 89335 w 89335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35" h="6348">
                  <a:moveTo>
                    <a:pt x="0" y="0"/>
                  </a:moveTo>
                  <a:lnTo>
                    <a:pt x="8933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3E15168-BB73-4298-99F0-4018BB5A1500}"/>
                </a:ext>
              </a:extLst>
            </p:cNvPr>
            <p:cNvSpPr/>
            <p:nvPr/>
          </p:nvSpPr>
          <p:spPr>
            <a:xfrm>
              <a:off x="1400462" y="534996"/>
              <a:ext cx="439568" cy="6348"/>
            </a:xfrm>
            <a:custGeom>
              <a:avLst/>
              <a:gdLst>
                <a:gd name="connsiteX0" fmla="*/ 0 w 439568"/>
                <a:gd name="connsiteY0" fmla="*/ 0 h 6348"/>
                <a:gd name="connsiteX1" fmla="*/ 439569 w 439568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68" h="6348">
                  <a:moveTo>
                    <a:pt x="0" y="0"/>
                  </a:moveTo>
                  <a:lnTo>
                    <a:pt x="43956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11BA1C7-ABCE-4356-9B9A-D1FA3D30EB6F}"/>
                </a:ext>
              </a:extLst>
            </p:cNvPr>
            <p:cNvSpPr/>
            <p:nvPr/>
          </p:nvSpPr>
          <p:spPr>
            <a:xfrm>
              <a:off x="689801" y="844702"/>
              <a:ext cx="6363" cy="6348"/>
            </a:xfrm>
            <a:custGeom>
              <a:avLst/>
              <a:gdLst>
                <a:gd name="connsiteX0" fmla="*/ 0 w 6363"/>
                <a:gd name="connsiteY0" fmla="*/ 0 h 6348"/>
                <a:gd name="connsiteX1" fmla="*/ 0 w 636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6348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8AAB7E8-8CEE-45AD-944A-86637596EAE8}"/>
                </a:ext>
              </a:extLst>
            </p:cNvPr>
            <p:cNvSpPr/>
            <p:nvPr/>
          </p:nvSpPr>
          <p:spPr>
            <a:xfrm>
              <a:off x="689801" y="1114013"/>
              <a:ext cx="463062" cy="6348"/>
            </a:xfrm>
            <a:custGeom>
              <a:avLst/>
              <a:gdLst>
                <a:gd name="connsiteX0" fmla="*/ 0 w 463062"/>
                <a:gd name="connsiteY0" fmla="*/ 0 h 6348"/>
                <a:gd name="connsiteX1" fmla="*/ 463062 w 46306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062" h="6348">
                  <a:moveTo>
                    <a:pt x="0" y="0"/>
                  </a:moveTo>
                  <a:lnTo>
                    <a:pt x="46306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FAA769B-16D2-4674-9197-F15A14290DB1}"/>
                </a:ext>
              </a:extLst>
            </p:cNvPr>
            <p:cNvSpPr/>
            <p:nvPr/>
          </p:nvSpPr>
          <p:spPr>
            <a:xfrm>
              <a:off x="1152863" y="992823"/>
              <a:ext cx="529750" cy="6348"/>
            </a:xfrm>
            <a:custGeom>
              <a:avLst/>
              <a:gdLst>
                <a:gd name="connsiteX0" fmla="*/ 0 w 529750"/>
                <a:gd name="connsiteY0" fmla="*/ 0 h 6348"/>
                <a:gd name="connsiteX1" fmla="*/ 529750 w 52975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750" h="6348">
                  <a:moveTo>
                    <a:pt x="0" y="0"/>
                  </a:moveTo>
                  <a:lnTo>
                    <a:pt x="52975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B3E76EF-6587-4FD2-98BA-9ED135B551E4}"/>
                </a:ext>
              </a:extLst>
            </p:cNvPr>
            <p:cNvSpPr/>
            <p:nvPr/>
          </p:nvSpPr>
          <p:spPr>
            <a:xfrm>
              <a:off x="1682613" y="912027"/>
              <a:ext cx="122494" cy="6348"/>
            </a:xfrm>
            <a:custGeom>
              <a:avLst/>
              <a:gdLst>
                <a:gd name="connsiteX0" fmla="*/ 0 w 122494"/>
                <a:gd name="connsiteY0" fmla="*/ 0 h 6348"/>
                <a:gd name="connsiteX1" fmla="*/ 122495 w 12249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494" h="6348">
                  <a:moveTo>
                    <a:pt x="0" y="0"/>
                  </a:moveTo>
                  <a:lnTo>
                    <a:pt x="1224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8807F02-EA28-44AE-ABB3-0A132D35582D}"/>
                </a:ext>
              </a:extLst>
            </p:cNvPr>
            <p:cNvSpPr/>
            <p:nvPr/>
          </p:nvSpPr>
          <p:spPr>
            <a:xfrm>
              <a:off x="1152863" y="1235203"/>
              <a:ext cx="210264" cy="6348"/>
            </a:xfrm>
            <a:custGeom>
              <a:avLst/>
              <a:gdLst>
                <a:gd name="connsiteX0" fmla="*/ 0 w 210264"/>
                <a:gd name="connsiteY0" fmla="*/ 0 h 6348"/>
                <a:gd name="connsiteX1" fmla="*/ 210265 w 21026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264" h="6348">
                  <a:moveTo>
                    <a:pt x="0" y="0"/>
                  </a:moveTo>
                  <a:lnTo>
                    <a:pt x="21026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F62861B-5C13-431F-A8FB-5D84B5078F26}"/>
                </a:ext>
              </a:extLst>
            </p:cNvPr>
            <p:cNvSpPr/>
            <p:nvPr/>
          </p:nvSpPr>
          <p:spPr>
            <a:xfrm>
              <a:off x="689801" y="575392"/>
              <a:ext cx="188393" cy="6348"/>
            </a:xfrm>
            <a:custGeom>
              <a:avLst/>
              <a:gdLst>
                <a:gd name="connsiteX0" fmla="*/ 0 w 188393"/>
                <a:gd name="connsiteY0" fmla="*/ 0 h 6348"/>
                <a:gd name="connsiteX1" fmla="*/ 188394 w 18839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393" h="6348">
                  <a:moveTo>
                    <a:pt x="0" y="0"/>
                  </a:moveTo>
                  <a:lnTo>
                    <a:pt x="18839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24C05E5-5764-4D46-A988-BE921BB8BF88}"/>
                </a:ext>
              </a:extLst>
            </p:cNvPr>
            <p:cNvSpPr/>
            <p:nvPr/>
          </p:nvSpPr>
          <p:spPr>
            <a:xfrm>
              <a:off x="878195" y="696582"/>
              <a:ext cx="265174" cy="6348"/>
            </a:xfrm>
            <a:custGeom>
              <a:avLst/>
              <a:gdLst>
                <a:gd name="connsiteX0" fmla="*/ 0 w 265174"/>
                <a:gd name="connsiteY0" fmla="*/ 0 h 6348"/>
                <a:gd name="connsiteX1" fmla="*/ 265174 w 26517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174" h="6348">
                  <a:moveTo>
                    <a:pt x="0" y="0"/>
                  </a:moveTo>
                  <a:lnTo>
                    <a:pt x="2651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34A7164-8C5F-4272-B572-A3148C3D4B91}"/>
                </a:ext>
              </a:extLst>
            </p:cNvPr>
            <p:cNvSpPr/>
            <p:nvPr/>
          </p:nvSpPr>
          <p:spPr>
            <a:xfrm>
              <a:off x="878195" y="454203"/>
              <a:ext cx="522266" cy="6348"/>
            </a:xfrm>
            <a:custGeom>
              <a:avLst/>
              <a:gdLst>
                <a:gd name="connsiteX0" fmla="*/ 0 w 522266"/>
                <a:gd name="connsiteY0" fmla="*/ 0 h 6348"/>
                <a:gd name="connsiteX1" fmla="*/ 522267 w 522266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266" h="6348">
                  <a:moveTo>
                    <a:pt x="0" y="0"/>
                  </a:moveTo>
                  <a:lnTo>
                    <a:pt x="52226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5248005-D3D7-4090-AD6D-263BFB7FF41B}"/>
                </a:ext>
              </a:extLst>
            </p:cNvPr>
            <p:cNvSpPr/>
            <p:nvPr/>
          </p:nvSpPr>
          <p:spPr>
            <a:xfrm>
              <a:off x="1400462" y="373410"/>
              <a:ext cx="71810" cy="6348"/>
            </a:xfrm>
            <a:custGeom>
              <a:avLst/>
              <a:gdLst>
                <a:gd name="connsiteX0" fmla="*/ 0 w 71810"/>
                <a:gd name="connsiteY0" fmla="*/ 0 h 6348"/>
                <a:gd name="connsiteX1" fmla="*/ 71811 w 7181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10" h="6348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7214B5B-9466-46DC-9C13-4970EC842FB8}"/>
                </a:ext>
              </a:extLst>
            </p:cNvPr>
            <p:cNvSpPr/>
            <p:nvPr/>
          </p:nvSpPr>
          <p:spPr>
            <a:xfrm>
              <a:off x="1805108" y="912027"/>
              <a:ext cx="6363" cy="53865"/>
            </a:xfrm>
            <a:custGeom>
              <a:avLst/>
              <a:gdLst>
                <a:gd name="connsiteX0" fmla="*/ 0 w 6363"/>
                <a:gd name="connsiteY0" fmla="*/ 0 h 53865"/>
                <a:gd name="connsiteX1" fmla="*/ 0 w 6363"/>
                <a:gd name="connsiteY1" fmla="*/ 53866 h 5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5">
                  <a:moveTo>
                    <a:pt x="0" y="0"/>
                  </a:moveTo>
                  <a:lnTo>
                    <a:pt x="0" y="538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360D27E-B97A-4742-8F9D-DC4FC522F273}"/>
                </a:ext>
              </a:extLst>
            </p:cNvPr>
            <p:cNvSpPr/>
            <p:nvPr/>
          </p:nvSpPr>
          <p:spPr>
            <a:xfrm>
              <a:off x="1805108" y="858168"/>
              <a:ext cx="6363" cy="53859"/>
            </a:xfrm>
            <a:custGeom>
              <a:avLst/>
              <a:gdLst>
                <a:gd name="connsiteX0" fmla="*/ 0 w 6363"/>
                <a:gd name="connsiteY0" fmla="*/ 53859 h 53859"/>
                <a:gd name="connsiteX1" fmla="*/ 0 w 6363"/>
                <a:gd name="connsiteY1" fmla="*/ 0 h 5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59">
                  <a:moveTo>
                    <a:pt x="0" y="5385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BBCF9F9-6BC2-4C54-88F0-D19A4DE20D6D}"/>
                </a:ext>
              </a:extLst>
            </p:cNvPr>
            <p:cNvSpPr/>
            <p:nvPr/>
          </p:nvSpPr>
          <p:spPr>
            <a:xfrm>
              <a:off x="1682613" y="992823"/>
              <a:ext cx="6363" cy="80789"/>
            </a:xfrm>
            <a:custGeom>
              <a:avLst/>
              <a:gdLst>
                <a:gd name="connsiteX0" fmla="*/ 0 w 6363"/>
                <a:gd name="connsiteY0" fmla="*/ 0 h 80789"/>
                <a:gd name="connsiteX1" fmla="*/ 0 w 6363"/>
                <a:gd name="connsiteY1" fmla="*/ 80789 h 8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89">
                  <a:moveTo>
                    <a:pt x="0" y="0"/>
                  </a:moveTo>
                  <a:lnTo>
                    <a:pt x="0" y="807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513BCA5-418D-4F11-9F4F-2C07136DE643}"/>
                </a:ext>
              </a:extLst>
            </p:cNvPr>
            <p:cNvSpPr/>
            <p:nvPr/>
          </p:nvSpPr>
          <p:spPr>
            <a:xfrm>
              <a:off x="1363128" y="1235203"/>
              <a:ext cx="6363" cy="53859"/>
            </a:xfrm>
            <a:custGeom>
              <a:avLst/>
              <a:gdLst>
                <a:gd name="connsiteX0" fmla="*/ 0 w 6363"/>
                <a:gd name="connsiteY0" fmla="*/ 0 h 53859"/>
                <a:gd name="connsiteX1" fmla="*/ 0 w 6363"/>
                <a:gd name="connsiteY1" fmla="*/ 53859 h 5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59">
                  <a:moveTo>
                    <a:pt x="0" y="0"/>
                  </a:moveTo>
                  <a:lnTo>
                    <a:pt x="0" y="538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1C98603-D117-45C8-B4AC-5A619D6FA4FB}"/>
                </a:ext>
              </a:extLst>
            </p:cNvPr>
            <p:cNvSpPr/>
            <p:nvPr/>
          </p:nvSpPr>
          <p:spPr>
            <a:xfrm>
              <a:off x="1363128" y="1181337"/>
              <a:ext cx="6363" cy="53865"/>
            </a:xfrm>
            <a:custGeom>
              <a:avLst/>
              <a:gdLst>
                <a:gd name="connsiteX0" fmla="*/ 0 w 6363"/>
                <a:gd name="connsiteY0" fmla="*/ 53866 h 53865"/>
                <a:gd name="connsiteX1" fmla="*/ 0 w 6363"/>
                <a:gd name="connsiteY1" fmla="*/ 0 h 5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5">
                  <a:moveTo>
                    <a:pt x="0" y="53866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6548735-C972-435B-9E30-4F6D554001C0}"/>
                </a:ext>
              </a:extLst>
            </p:cNvPr>
            <p:cNvSpPr/>
            <p:nvPr/>
          </p:nvSpPr>
          <p:spPr>
            <a:xfrm>
              <a:off x="1143369" y="696582"/>
              <a:ext cx="6363" cy="53862"/>
            </a:xfrm>
            <a:custGeom>
              <a:avLst/>
              <a:gdLst>
                <a:gd name="connsiteX0" fmla="*/ 0 w 6363"/>
                <a:gd name="connsiteY0" fmla="*/ 0 h 53862"/>
                <a:gd name="connsiteX1" fmla="*/ 0 w 6363"/>
                <a:gd name="connsiteY1" fmla="*/ 53862 h 5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2">
                  <a:moveTo>
                    <a:pt x="0" y="0"/>
                  </a:moveTo>
                  <a:lnTo>
                    <a:pt x="0" y="538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601218E-C4F7-49A6-9203-4C0C97BF9C08}"/>
                </a:ext>
              </a:extLst>
            </p:cNvPr>
            <p:cNvSpPr/>
            <p:nvPr/>
          </p:nvSpPr>
          <p:spPr>
            <a:xfrm>
              <a:off x="1143369" y="642720"/>
              <a:ext cx="6363" cy="53861"/>
            </a:xfrm>
            <a:custGeom>
              <a:avLst/>
              <a:gdLst>
                <a:gd name="connsiteX0" fmla="*/ 0 w 6363"/>
                <a:gd name="connsiteY0" fmla="*/ 53862 h 53861"/>
                <a:gd name="connsiteX1" fmla="*/ 0 w 6363"/>
                <a:gd name="connsiteY1" fmla="*/ 0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53862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24A75FD-B17A-49A9-BEB2-90A164F56911}"/>
                </a:ext>
              </a:extLst>
            </p:cNvPr>
            <p:cNvSpPr/>
            <p:nvPr/>
          </p:nvSpPr>
          <p:spPr>
            <a:xfrm>
              <a:off x="1472272" y="373410"/>
              <a:ext cx="6363" cy="53861"/>
            </a:xfrm>
            <a:custGeom>
              <a:avLst/>
              <a:gdLst>
                <a:gd name="connsiteX0" fmla="*/ 0 w 6363"/>
                <a:gd name="connsiteY0" fmla="*/ 0 h 53861"/>
                <a:gd name="connsiteX1" fmla="*/ 0 w 6363"/>
                <a:gd name="connsiteY1" fmla="*/ 53862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0"/>
                  </a:moveTo>
                  <a:lnTo>
                    <a:pt x="0" y="538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2608FE3-3CC2-4F1A-8443-BAC21322623A}"/>
                </a:ext>
              </a:extLst>
            </p:cNvPr>
            <p:cNvSpPr/>
            <p:nvPr/>
          </p:nvSpPr>
          <p:spPr>
            <a:xfrm>
              <a:off x="1472272" y="319549"/>
              <a:ext cx="6363" cy="53861"/>
            </a:xfrm>
            <a:custGeom>
              <a:avLst/>
              <a:gdLst>
                <a:gd name="connsiteX0" fmla="*/ 0 w 6363"/>
                <a:gd name="connsiteY0" fmla="*/ 53861 h 53861"/>
                <a:gd name="connsiteX1" fmla="*/ 0 w 6363"/>
                <a:gd name="connsiteY1" fmla="*/ 0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53861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DD6B66E-9AD1-412F-B8BB-0EEED43AEC82}"/>
                </a:ext>
              </a:extLst>
            </p:cNvPr>
            <p:cNvSpPr/>
            <p:nvPr/>
          </p:nvSpPr>
          <p:spPr>
            <a:xfrm>
              <a:off x="1400462" y="454203"/>
              <a:ext cx="6363" cy="80792"/>
            </a:xfrm>
            <a:custGeom>
              <a:avLst/>
              <a:gdLst>
                <a:gd name="connsiteX0" fmla="*/ 0 w 6363"/>
                <a:gd name="connsiteY0" fmla="*/ 0 h 80792"/>
                <a:gd name="connsiteX1" fmla="*/ 0 w 6363"/>
                <a:gd name="connsiteY1" fmla="*/ 80793 h 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2">
                  <a:moveTo>
                    <a:pt x="0" y="0"/>
                  </a:moveTo>
                  <a:lnTo>
                    <a:pt x="0" y="8079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1A6B20E-AA5F-49FF-A131-99946035A5F8}"/>
                </a:ext>
              </a:extLst>
            </p:cNvPr>
            <p:cNvSpPr/>
            <p:nvPr/>
          </p:nvSpPr>
          <p:spPr>
            <a:xfrm>
              <a:off x="689801" y="844702"/>
              <a:ext cx="6363" cy="6348"/>
            </a:xfrm>
            <a:custGeom>
              <a:avLst/>
              <a:gdLst>
                <a:gd name="connsiteX0" fmla="*/ 0 w 6363"/>
                <a:gd name="connsiteY0" fmla="*/ 0 h 6348"/>
                <a:gd name="connsiteX1" fmla="*/ 0 w 636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6348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14771BA-B1E7-4153-83CA-E4524A55A2D6}"/>
                </a:ext>
              </a:extLst>
            </p:cNvPr>
            <p:cNvSpPr/>
            <p:nvPr/>
          </p:nvSpPr>
          <p:spPr>
            <a:xfrm>
              <a:off x="689801" y="844702"/>
              <a:ext cx="6363" cy="269311"/>
            </a:xfrm>
            <a:custGeom>
              <a:avLst/>
              <a:gdLst>
                <a:gd name="connsiteX0" fmla="*/ 0 w 6363"/>
                <a:gd name="connsiteY0" fmla="*/ 0 h 269311"/>
                <a:gd name="connsiteX1" fmla="*/ 0 w 6363"/>
                <a:gd name="connsiteY1" fmla="*/ 269311 h 2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269311">
                  <a:moveTo>
                    <a:pt x="0" y="0"/>
                  </a:moveTo>
                  <a:lnTo>
                    <a:pt x="0" y="269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20DA80D-5CC5-4785-A673-830E2A600DDE}"/>
                </a:ext>
              </a:extLst>
            </p:cNvPr>
            <p:cNvSpPr/>
            <p:nvPr/>
          </p:nvSpPr>
          <p:spPr>
            <a:xfrm>
              <a:off x="1152863" y="992823"/>
              <a:ext cx="6363" cy="121190"/>
            </a:xfrm>
            <a:custGeom>
              <a:avLst/>
              <a:gdLst>
                <a:gd name="connsiteX0" fmla="*/ 0 w 6363"/>
                <a:gd name="connsiteY0" fmla="*/ 121190 h 121190"/>
                <a:gd name="connsiteX1" fmla="*/ 0 w 6363"/>
                <a:gd name="connsiteY1" fmla="*/ 0 h 12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90">
                  <a:moveTo>
                    <a:pt x="0" y="12119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35306F2-C48F-4B17-AB46-4CED3C581862}"/>
                </a:ext>
              </a:extLst>
            </p:cNvPr>
            <p:cNvSpPr/>
            <p:nvPr/>
          </p:nvSpPr>
          <p:spPr>
            <a:xfrm>
              <a:off x="1682613" y="912027"/>
              <a:ext cx="6363" cy="80795"/>
            </a:xfrm>
            <a:custGeom>
              <a:avLst/>
              <a:gdLst>
                <a:gd name="connsiteX0" fmla="*/ 0 w 6363"/>
                <a:gd name="connsiteY0" fmla="*/ 80796 h 80795"/>
                <a:gd name="connsiteX1" fmla="*/ 0 w 6363"/>
                <a:gd name="connsiteY1" fmla="*/ 0 h 8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5">
                  <a:moveTo>
                    <a:pt x="0" y="80796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6C61204-0A67-460D-8BB1-25B72C6391B2}"/>
                </a:ext>
              </a:extLst>
            </p:cNvPr>
            <p:cNvSpPr/>
            <p:nvPr/>
          </p:nvSpPr>
          <p:spPr>
            <a:xfrm>
              <a:off x="1152863" y="1114013"/>
              <a:ext cx="6363" cy="121190"/>
            </a:xfrm>
            <a:custGeom>
              <a:avLst/>
              <a:gdLst>
                <a:gd name="connsiteX0" fmla="*/ 0 w 6363"/>
                <a:gd name="connsiteY0" fmla="*/ 0 h 121190"/>
                <a:gd name="connsiteX1" fmla="*/ 0 w 6363"/>
                <a:gd name="connsiteY1" fmla="*/ 121190 h 12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90">
                  <a:moveTo>
                    <a:pt x="0" y="0"/>
                  </a:moveTo>
                  <a:lnTo>
                    <a:pt x="0" y="1211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6A04EA5-0E63-4F5F-B537-BE46CBDE8817}"/>
                </a:ext>
              </a:extLst>
            </p:cNvPr>
            <p:cNvSpPr/>
            <p:nvPr/>
          </p:nvSpPr>
          <p:spPr>
            <a:xfrm>
              <a:off x="689801" y="575392"/>
              <a:ext cx="6363" cy="269309"/>
            </a:xfrm>
            <a:custGeom>
              <a:avLst/>
              <a:gdLst>
                <a:gd name="connsiteX0" fmla="*/ 0 w 6363"/>
                <a:gd name="connsiteY0" fmla="*/ 269309 h 269309"/>
                <a:gd name="connsiteX1" fmla="*/ 0 w 6363"/>
                <a:gd name="connsiteY1" fmla="*/ 0 h 26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269309">
                  <a:moveTo>
                    <a:pt x="0" y="26930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630573E-1326-4E86-B0AA-482C1F5E40AD}"/>
                </a:ext>
              </a:extLst>
            </p:cNvPr>
            <p:cNvSpPr/>
            <p:nvPr/>
          </p:nvSpPr>
          <p:spPr>
            <a:xfrm>
              <a:off x="878195" y="575392"/>
              <a:ext cx="6363" cy="121189"/>
            </a:xfrm>
            <a:custGeom>
              <a:avLst/>
              <a:gdLst>
                <a:gd name="connsiteX0" fmla="*/ 0 w 6363"/>
                <a:gd name="connsiteY0" fmla="*/ 0 h 121189"/>
                <a:gd name="connsiteX1" fmla="*/ 0 w 6363"/>
                <a:gd name="connsiteY1" fmla="*/ 121190 h 12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89">
                  <a:moveTo>
                    <a:pt x="0" y="0"/>
                  </a:moveTo>
                  <a:lnTo>
                    <a:pt x="0" y="1211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50D3A22-6848-4CB8-AB7E-544F7D0722BF}"/>
                </a:ext>
              </a:extLst>
            </p:cNvPr>
            <p:cNvSpPr/>
            <p:nvPr/>
          </p:nvSpPr>
          <p:spPr>
            <a:xfrm>
              <a:off x="878195" y="454203"/>
              <a:ext cx="6363" cy="121188"/>
            </a:xfrm>
            <a:custGeom>
              <a:avLst/>
              <a:gdLst>
                <a:gd name="connsiteX0" fmla="*/ 0 w 6363"/>
                <a:gd name="connsiteY0" fmla="*/ 121189 h 121188"/>
                <a:gd name="connsiteX1" fmla="*/ 0 w 6363"/>
                <a:gd name="connsiteY1" fmla="*/ 0 h 12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88">
                  <a:moveTo>
                    <a:pt x="0" y="12118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1FCDC4E-A7E0-4D0F-A6F1-86E7FF5D61BA}"/>
                </a:ext>
              </a:extLst>
            </p:cNvPr>
            <p:cNvSpPr/>
            <p:nvPr/>
          </p:nvSpPr>
          <p:spPr>
            <a:xfrm>
              <a:off x="1400462" y="373410"/>
              <a:ext cx="6363" cy="80793"/>
            </a:xfrm>
            <a:custGeom>
              <a:avLst/>
              <a:gdLst>
                <a:gd name="connsiteX0" fmla="*/ 0 w 6363"/>
                <a:gd name="connsiteY0" fmla="*/ 80793 h 80793"/>
                <a:gd name="connsiteX1" fmla="*/ 0 w 6363"/>
                <a:gd name="connsiteY1" fmla="*/ 0 h 8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3">
                  <a:moveTo>
                    <a:pt x="0" y="80793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B7CF129-485A-4B8F-A180-5606337E0734}"/>
                </a:ext>
              </a:extLst>
            </p:cNvPr>
            <p:cNvSpPr/>
            <p:nvPr/>
          </p:nvSpPr>
          <p:spPr>
            <a:xfrm>
              <a:off x="147252" y="843539"/>
              <a:ext cx="542549" cy="6348"/>
            </a:xfrm>
            <a:custGeom>
              <a:avLst/>
              <a:gdLst>
                <a:gd name="connsiteX0" fmla="*/ 542549 w 542549"/>
                <a:gd name="connsiteY0" fmla="*/ 0 h 6348"/>
                <a:gd name="connsiteX1" fmla="*/ 0 w 542549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549" h="6348">
                  <a:moveTo>
                    <a:pt x="542549" y="0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grad_relaxed_label">
            <a:extLst>
              <a:ext uri="{FF2B5EF4-FFF2-40B4-BE49-F238E27FC236}">
                <a16:creationId xmlns:a16="http://schemas.microsoft.com/office/drawing/2014/main" id="{C658D14E-5BC8-4A6D-9CA6-97C173C742D8}"/>
              </a:ext>
            </a:extLst>
          </p:cNvPr>
          <p:cNvSpPr txBox="1"/>
          <p:nvPr/>
        </p:nvSpPr>
        <p:spPr>
          <a:xfrm>
            <a:off x="0" y="1715696"/>
            <a:ext cx="434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Gradual evolution (relaxed clock)</a:t>
            </a:r>
          </a:p>
        </p:txBody>
      </p:sp>
      <p:pic>
        <p:nvPicPr>
          <p:cNvPr id="3" name="grad_strict_plot">
            <a:extLst>
              <a:ext uri="{FF2B5EF4-FFF2-40B4-BE49-F238E27FC236}">
                <a16:creationId xmlns:a16="http://schemas.microsoft.com/office/drawing/2014/main" id="{4ED166E3-54EE-4223-B1BD-2A670B5C7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7127" y="215444"/>
            <a:ext cx="2176272" cy="1345852"/>
          </a:xfrm>
          <a:prstGeom prst="rect">
            <a:avLst/>
          </a:prstGeom>
        </p:spPr>
      </p:pic>
      <p:sp>
        <p:nvSpPr>
          <p:cNvPr id="336" name="time">
            <a:extLst>
              <a:ext uri="{FF2B5EF4-FFF2-40B4-BE49-F238E27FC236}">
                <a16:creationId xmlns:a16="http://schemas.microsoft.com/office/drawing/2014/main" id="{717560AF-EA53-4A64-8D02-456F86BE8183}"/>
              </a:ext>
            </a:extLst>
          </p:cNvPr>
          <p:cNvSpPr txBox="1"/>
          <p:nvPr/>
        </p:nvSpPr>
        <p:spPr>
          <a:xfrm>
            <a:off x="39014" y="1359230"/>
            <a:ext cx="2089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4" name="scale_bar">
            <a:extLst>
              <a:ext uri="{FF2B5EF4-FFF2-40B4-BE49-F238E27FC236}">
                <a16:creationId xmlns:a16="http://schemas.microsoft.com/office/drawing/2014/main" id="{59A78197-6465-4DB0-8156-53F796A91CF6}"/>
              </a:ext>
            </a:extLst>
          </p:cNvPr>
          <p:cNvCxnSpPr/>
          <p:nvPr/>
        </p:nvCxnSpPr>
        <p:spPr>
          <a:xfrm>
            <a:off x="920580" y="1374405"/>
            <a:ext cx="3189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d_strict_label">
            <a:extLst>
              <a:ext uri="{FF2B5EF4-FFF2-40B4-BE49-F238E27FC236}">
                <a16:creationId xmlns:a16="http://schemas.microsoft.com/office/drawing/2014/main" id="{B1D06FD0-DCB2-4E31-A1D2-67D25C8EB6CF}"/>
              </a:ext>
            </a:extLst>
          </p:cNvPr>
          <p:cNvSpPr txBox="1"/>
          <p:nvPr/>
        </p:nvSpPr>
        <p:spPr>
          <a:xfrm>
            <a:off x="0" y="0"/>
            <a:ext cx="434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Gradual evolution (strict clock)</a:t>
            </a:r>
          </a:p>
        </p:txBody>
      </p:sp>
      <p:grpSp>
        <p:nvGrpSpPr>
          <p:cNvPr id="79" name="grad_strict">
            <a:extLst>
              <a:ext uri="{FF2B5EF4-FFF2-40B4-BE49-F238E27FC236}">
                <a16:creationId xmlns:a16="http://schemas.microsoft.com/office/drawing/2014/main" id="{E04CDFB9-07B4-4F5B-BCE6-99CCE1A91EBD}"/>
              </a:ext>
            </a:extLst>
          </p:cNvPr>
          <p:cNvGrpSpPr/>
          <p:nvPr/>
        </p:nvGrpSpPr>
        <p:grpSpPr>
          <a:xfrm>
            <a:off x="39014" y="212864"/>
            <a:ext cx="2089100" cy="1098783"/>
            <a:chOff x="47386" y="256821"/>
            <a:chExt cx="2089100" cy="1098783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1025CC-BD1B-43AE-AC54-F1B6618E13AE}"/>
                </a:ext>
              </a:extLst>
            </p:cNvPr>
            <p:cNvSpPr/>
            <p:nvPr/>
          </p:nvSpPr>
          <p:spPr>
            <a:xfrm>
              <a:off x="47386" y="256821"/>
              <a:ext cx="2089100" cy="1098783"/>
            </a:xfrm>
            <a:custGeom>
              <a:avLst/>
              <a:gdLst>
                <a:gd name="connsiteX0" fmla="*/ 0 w 2089100"/>
                <a:gd name="connsiteY0" fmla="*/ 0 h 1098783"/>
                <a:gd name="connsiteX1" fmla="*/ 2089101 w 2089100"/>
                <a:gd name="connsiteY1" fmla="*/ 0 h 1098783"/>
                <a:gd name="connsiteX2" fmla="*/ 2089101 w 2089100"/>
                <a:gd name="connsiteY2" fmla="*/ 1098784 h 1098783"/>
                <a:gd name="connsiteX3" fmla="*/ 0 w 2089100"/>
                <a:gd name="connsiteY3" fmla="*/ 1098784 h 109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100" h="1098783">
                  <a:moveTo>
                    <a:pt x="0" y="0"/>
                  </a:moveTo>
                  <a:lnTo>
                    <a:pt x="2089101" y="0"/>
                  </a:lnTo>
                  <a:lnTo>
                    <a:pt x="2089101" y="1098784"/>
                  </a:lnTo>
                  <a:lnTo>
                    <a:pt x="0" y="1098784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75070C-6544-491C-AFAF-B17656A58787}"/>
                </a:ext>
              </a:extLst>
            </p:cNvPr>
            <p:cNvSpPr/>
            <p:nvPr/>
          </p:nvSpPr>
          <p:spPr>
            <a:xfrm>
              <a:off x="1805108" y="965893"/>
              <a:ext cx="241336" cy="6348"/>
            </a:xfrm>
            <a:custGeom>
              <a:avLst/>
              <a:gdLst>
                <a:gd name="connsiteX0" fmla="*/ 0 w 241336"/>
                <a:gd name="connsiteY0" fmla="*/ 0 h 6348"/>
                <a:gd name="connsiteX1" fmla="*/ 241337 w 241336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336" h="6348">
                  <a:moveTo>
                    <a:pt x="0" y="0"/>
                  </a:moveTo>
                  <a:lnTo>
                    <a:pt x="2413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D91647E-0283-4BF7-8C93-FD4788DF34DD}"/>
                </a:ext>
              </a:extLst>
            </p:cNvPr>
            <p:cNvSpPr/>
            <p:nvPr/>
          </p:nvSpPr>
          <p:spPr>
            <a:xfrm>
              <a:off x="1805108" y="858168"/>
              <a:ext cx="40687" cy="6348"/>
            </a:xfrm>
            <a:custGeom>
              <a:avLst/>
              <a:gdLst>
                <a:gd name="connsiteX0" fmla="*/ 0 w 40687"/>
                <a:gd name="connsiteY0" fmla="*/ 0 h 6348"/>
                <a:gd name="connsiteX1" fmla="*/ 40687 w 40687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87" h="6348">
                  <a:moveTo>
                    <a:pt x="0" y="0"/>
                  </a:moveTo>
                  <a:lnTo>
                    <a:pt x="4068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40416AE-A4F2-4793-BCE5-4227A712B7CC}"/>
                </a:ext>
              </a:extLst>
            </p:cNvPr>
            <p:cNvSpPr/>
            <p:nvPr/>
          </p:nvSpPr>
          <p:spPr>
            <a:xfrm>
              <a:off x="1682613" y="1073612"/>
              <a:ext cx="359084" cy="6348"/>
            </a:xfrm>
            <a:custGeom>
              <a:avLst/>
              <a:gdLst>
                <a:gd name="connsiteX0" fmla="*/ 0 w 359084"/>
                <a:gd name="connsiteY0" fmla="*/ 0 h 6348"/>
                <a:gd name="connsiteX1" fmla="*/ 359085 w 35908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084" h="6348">
                  <a:moveTo>
                    <a:pt x="0" y="0"/>
                  </a:moveTo>
                  <a:lnTo>
                    <a:pt x="35908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7A78494-5B99-458A-9FB8-196EE6DC203F}"/>
                </a:ext>
              </a:extLst>
            </p:cNvPr>
            <p:cNvSpPr/>
            <p:nvPr/>
          </p:nvSpPr>
          <p:spPr>
            <a:xfrm>
              <a:off x="1363128" y="1289063"/>
              <a:ext cx="454032" cy="6348"/>
            </a:xfrm>
            <a:custGeom>
              <a:avLst/>
              <a:gdLst>
                <a:gd name="connsiteX0" fmla="*/ 0 w 454032"/>
                <a:gd name="connsiteY0" fmla="*/ 0 h 6348"/>
                <a:gd name="connsiteX1" fmla="*/ 454033 w 45403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4032" h="6348">
                  <a:moveTo>
                    <a:pt x="0" y="0"/>
                  </a:moveTo>
                  <a:lnTo>
                    <a:pt x="4540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14C026-D5A6-47F9-B6E5-B9C32A618686}"/>
                </a:ext>
              </a:extLst>
            </p:cNvPr>
            <p:cNvSpPr/>
            <p:nvPr/>
          </p:nvSpPr>
          <p:spPr>
            <a:xfrm>
              <a:off x="1363128" y="1181337"/>
              <a:ext cx="81654" cy="6348"/>
            </a:xfrm>
            <a:custGeom>
              <a:avLst/>
              <a:gdLst>
                <a:gd name="connsiteX0" fmla="*/ 0 w 81654"/>
                <a:gd name="connsiteY0" fmla="*/ 0 h 6348"/>
                <a:gd name="connsiteX1" fmla="*/ 81655 w 8165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54" h="6348">
                  <a:moveTo>
                    <a:pt x="0" y="0"/>
                  </a:moveTo>
                  <a:lnTo>
                    <a:pt x="816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6E86CE3-4FB6-49BF-BFF7-76CADD83144A}"/>
                </a:ext>
              </a:extLst>
            </p:cNvPr>
            <p:cNvSpPr/>
            <p:nvPr/>
          </p:nvSpPr>
          <p:spPr>
            <a:xfrm>
              <a:off x="1143369" y="750444"/>
              <a:ext cx="80980" cy="6348"/>
            </a:xfrm>
            <a:custGeom>
              <a:avLst/>
              <a:gdLst>
                <a:gd name="connsiteX0" fmla="*/ 0 w 80980"/>
                <a:gd name="connsiteY0" fmla="*/ 0 h 6348"/>
                <a:gd name="connsiteX1" fmla="*/ 80980 w 8098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0" h="6348">
                  <a:moveTo>
                    <a:pt x="0" y="0"/>
                  </a:moveTo>
                  <a:lnTo>
                    <a:pt x="8098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864BC8-74BA-4814-B8B5-57FB0AE5A7A1}"/>
                </a:ext>
              </a:extLst>
            </p:cNvPr>
            <p:cNvSpPr/>
            <p:nvPr/>
          </p:nvSpPr>
          <p:spPr>
            <a:xfrm>
              <a:off x="1143369" y="642720"/>
              <a:ext cx="193732" cy="6348"/>
            </a:xfrm>
            <a:custGeom>
              <a:avLst/>
              <a:gdLst>
                <a:gd name="connsiteX0" fmla="*/ 0 w 193732"/>
                <a:gd name="connsiteY0" fmla="*/ 0 h 6348"/>
                <a:gd name="connsiteX1" fmla="*/ 193733 w 19373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732" h="6348">
                  <a:moveTo>
                    <a:pt x="0" y="0"/>
                  </a:moveTo>
                  <a:lnTo>
                    <a:pt x="1937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687D32-21DA-4B2E-A473-DBF0D4CC4F31}"/>
                </a:ext>
              </a:extLst>
            </p:cNvPr>
            <p:cNvSpPr/>
            <p:nvPr/>
          </p:nvSpPr>
          <p:spPr>
            <a:xfrm>
              <a:off x="1472272" y="427272"/>
              <a:ext cx="5669" cy="6348"/>
            </a:xfrm>
            <a:custGeom>
              <a:avLst/>
              <a:gdLst>
                <a:gd name="connsiteX0" fmla="*/ 0 w 5669"/>
                <a:gd name="connsiteY0" fmla="*/ 0 h 6348"/>
                <a:gd name="connsiteX1" fmla="*/ 5670 w 5669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9" h="6348">
                  <a:moveTo>
                    <a:pt x="0" y="0"/>
                  </a:moveTo>
                  <a:lnTo>
                    <a:pt x="567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BFE0E68-9BDC-4C5B-A6E9-672C4A8BE8E2}"/>
                </a:ext>
              </a:extLst>
            </p:cNvPr>
            <p:cNvSpPr/>
            <p:nvPr/>
          </p:nvSpPr>
          <p:spPr>
            <a:xfrm>
              <a:off x="1472272" y="319549"/>
              <a:ext cx="89335" cy="6348"/>
            </a:xfrm>
            <a:custGeom>
              <a:avLst/>
              <a:gdLst>
                <a:gd name="connsiteX0" fmla="*/ 0 w 89335"/>
                <a:gd name="connsiteY0" fmla="*/ 0 h 6348"/>
                <a:gd name="connsiteX1" fmla="*/ 89335 w 89335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35" h="6348">
                  <a:moveTo>
                    <a:pt x="0" y="0"/>
                  </a:moveTo>
                  <a:lnTo>
                    <a:pt x="8933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6F58A7-77C5-4345-8019-AA5DA17DA5AB}"/>
                </a:ext>
              </a:extLst>
            </p:cNvPr>
            <p:cNvSpPr/>
            <p:nvPr/>
          </p:nvSpPr>
          <p:spPr>
            <a:xfrm>
              <a:off x="1400462" y="534996"/>
              <a:ext cx="439568" cy="6348"/>
            </a:xfrm>
            <a:custGeom>
              <a:avLst/>
              <a:gdLst>
                <a:gd name="connsiteX0" fmla="*/ 0 w 439568"/>
                <a:gd name="connsiteY0" fmla="*/ 0 h 6348"/>
                <a:gd name="connsiteX1" fmla="*/ 439569 w 439568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68" h="6348">
                  <a:moveTo>
                    <a:pt x="0" y="0"/>
                  </a:moveTo>
                  <a:lnTo>
                    <a:pt x="43956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88A763-3107-4CE1-A725-307A35623EED}"/>
                </a:ext>
              </a:extLst>
            </p:cNvPr>
            <p:cNvSpPr/>
            <p:nvPr/>
          </p:nvSpPr>
          <p:spPr>
            <a:xfrm>
              <a:off x="689801" y="844702"/>
              <a:ext cx="6363" cy="6348"/>
            </a:xfrm>
            <a:custGeom>
              <a:avLst/>
              <a:gdLst>
                <a:gd name="connsiteX0" fmla="*/ 0 w 6363"/>
                <a:gd name="connsiteY0" fmla="*/ 0 h 6348"/>
                <a:gd name="connsiteX1" fmla="*/ 0 w 636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6348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D50F097-68E0-45FB-833B-2112A3DBE6DC}"/>
                </a:ext>
              </a:extLst>
            </p:cNvPr>
            <p:cNvSpPr/>
            <p:nvPr/>
          </p:nvSpPr>
          <p:spPr>
            <a:xfrm>
              <a:off x="689801" y="1114013"/>
              <a:ext cx="463062" cy="6348"/>
            </a:xfrm>
            <a:custGeom>
              <a:avLst/>
              <a:gdLst>
                <a:gd name="connsiteX0" fmla="*/ 0 w 463062"/>
                <a:gd name="connsiteY0" fmla="*/ 0 h 6348"/>
                <a:gd name="connsiteX1" fmla="*/ 463062 w 463062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062" h="6348">
                  <a:moveTo>
                    <a:pt x="0" y="0"/>
                  </a:moveTo>
                  <a:lnTo>
                    <a:pt x="46306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0994B5-D188-4D6D-B788-55918B5B5132}"/>
                </a:ext>
              </a:extLst>
            </p:cNvPr>
            <p:cNvSpPr/>
            <p:nvPr/>
          </p:nvSpPr>
          <p:spPr>
            <a:xfrm>
              <a:off x="1152863" y="992823"/>
              <a:ext cx="529750" cy="6348"/>
            </a:xfrm>
            <a:custGeom>
              <a:avLst/>
              <a:gdLst>
                <a:gd name="connsiteX0" fmla="*/ 0 w 529750"/>
                <a:gd name="connsiteY0" fmla="*/ 0 h 6348"/>
                <a:gd name="connsiteX1" fmla="*/ 529750 w 52975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750" h="6348">
                  <a:moveTo>
                    <a:pt x="0" y="0"/>
                  </a:moveTo>
                  <a:lnTo>
                    <a:pt x="52975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BE90D62-96CB-4BFC-B1B6-0DD36FA939DB}"/>
                </a:ext>
              </a:extLst>
            </p:cNvPr>
            <p:cNvSpPr/>
            <p:nvPr/>
          </p:nvSpPr>
          <p:spPr>
            <a:xfrm>
              <a:off x="1682613" y="912027"/>
              <a:ext cx="122494" cy="6348"/>
            </a:xfrm>
            <a:custGeom>
              <a:avLst/>
              <a:gdLst>
                <a:gd name="connsiteX0" fmla="*/ 0 w 122494"/>
                <a:gd name="connsiteY0" fmla="*/ 0 h 6348"/>
                <a:gd name="connsiteX1" fmla="*/ 122495 w 12249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494" h="6348">
                  <a:moveTo>
                    <a:pt x="0" y="0"/>
                  </a:moveTo>
                  <a:lnTo>
                    <a:pt x="12249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1AAC106-1D5E-4D31-8300-78C98F8E6F09}"/>
                </a:ext>
              </a:extLst>
            </p:cNvPr>
            <p:cNvSpPr/>
            <p:nvPr/>
          </p:nvSpPr>
          <p:spPr>
            <a:xfrm>
              <a:off x="1152863" y="1235203"/>
              <a:ext cx="210264" cy="6348"/>
            </a:xfrm>
            <a:custGeom>
              <a:avLst/>
              <a:gdLst>
                <a:gd name="connsiteX0" fmla="*/ 0 w 210264"/>
                <a:gd name="connsiteY0" fmla="*/ 0 h 6348"/>
                <a:gd name="connsiteX1" fmla="*/ 210265 w 21026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264" h="6348">
                  <a:moveTo>
                    <a:pt x="0" y="0"/>
                  </a:moveTo>
                  <a:lnTo>
                    <a:pt x="21026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7906AB-7F0D-48FE-ADDA-F7DECEE803FA}"/>
                </a:ext>
              </a:extLst>
            </p:cNvPr>
            <p:cNvSpPr/>
            <p:nvPr/>
          </p:nvSpPr>
          <p:spPr>
            <a:xfrm>
              <a:off x="689801" y="575392"/>
              <a:ext cx="188393" cy="6348"/>
            </a:xfrm>
            <a:custGeom>
              <a:avLst/>
              <a:gdLst>
                <a:gd name="connsiteX0" fmla="*/ 0 w 188393"/>
                <a:gd name="connsiteY0" fmla="*/ 0 h 6348"/>
                <a:gd name="connsiteX1" fmla="*/ 188394 w 18839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393" h="6348">
                  <a:moveTo>
                    <a:pt x="0" y="0"/>
                  </a:moveTo>
                  <a:lnTo>
                    <a:pt x="18839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C05AAC5-2E12-4802-BB13-A829863699BF}"/>
                </a:ext>
              </a:extLst>
            </p:cNvPr>
            <p:cNvSpPr/>
            <p:nvPr/>
          </p:nvSpPr>
          <p:spPr>
            <a:xfrm>
              <a:off x="878195" y="696582"/>
              <a:ext cx="265174" cy="6348"/>
            </a:xfrm>
            <a:custGeom>
              <a:avLst/>
              <a:gdLst>
                <a:gd name="connsiteX0" fmla="*/ 0 w 265174"/>
                <a:gd name="connsiteY0" fmla="*/ 0 h 6348"/>
                <a:gd name="connsiteX1" fmla="*/ 265174 w 265174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174" h="6348">
                  <a:moveTo>
                    <a:pt x="0" y="0"/>
                  </a:moveTo>
                  <a:lnTo>
                    <a:pt x="2651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A816B2B-0667-4A23-B6FA-9E9D278938B0}"/>
                </a:ext>
              </a:extLst>
            </p:cNvPr>
            <p:cNvSpPr/>
            <p:nvPr/>
          </p:nvSpPr>
          <p:spPr>
            <a:xfrm>
              <a:off x="878195" y="454203"/>
              <a:ext cx="522266" cy="6348"/>
            </a:xfrm>
            <a:custGeom>
              <a:avLst/>
              <a:gdLst>
                <a:gd name="connsiteX0" fmla="*/ 0 w 522266"/>
                <a:gd name="connsiteY0" fmla="*/ 0 h 6348"/>
                <a:gd name="connsiteX1" fmla="*/ 522267 w 522266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266" h="6348">
                  <a:moveTo>
                    <a:pt x="0" y="0"/>
                  </a:moveTo>
                  <a:lnTo>
                    <a:pt x="52226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775B7E-56B5-4F33-BB26-864302B81ADA}"/>
                </a:ext>
              </a:extLst>
            </p:cNvPr>
            <p:cNvSpPr/>
            <p:nvPr/>
          </p:nvSpPr>
          <p:spPr>
            <a:xfrm>
              <a:off x="1400462" y="373410"/>
              <a:ext cx="71810" cy="6348"/>
            </a:xfrm>
            <a:custGeom>
              <a:avLst/>
              <a:gdLst>
                <a:gd name="connsiteX0" fmla="*/ 0 w 71810"/>
                <a:gd name="connsiteY0" fmla="*/ 0 h 6348"/>
                <a:gd name="connsiteX1" fmla="*/ 71811 w 71810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10" h="6348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7D07811-7B3A-4730-A07B-E586164DB690}"/>
                </a:ext>
              </a:extLst>
            </p:cNvPr>
            <p:cNvSpPr/>
            <p:nvPr/>
          </p:nvSpPr>
          <p:spPr>
            <a:xfrm>
              <a:off x="1805108" y="912027"/>
              <a:ext cx="6363" cy="53865"/>
            </a:xfrm>
            <a:custGeom>
              <a:avLst/>
              <a:gdLst>
                <a:gd name="connsiteX0" fmla="*/ 0 w 6363"/>
                <a:gd name="connsiteY0" fmla="*/ 0 h 53865"/>
                <a:gd name="connsiteX1" fmla="*/ 0 w 6363"/>
                <a:gd name="connsiteY1" fmla="*/ 53866 h 5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5">
                  <a:moveTo>
                    <a:pt x="0" y="0"/>
                  </a:moveTo>
                  <a:lnTo>
                    <a:pt x="0" y="538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5855C45-03CE-4989-BC26-B1BDC51E1C5D}"/>
                </a:ext>
              </a:extLst>
            </p:cNvPr>
            <p:cNvSpPr/>
            <p:nvPr/>
          </p:nvSpPr>
          <p:spPr>
            <a:xfrm>
              <a:off x="1805108" y="858168"/>
              <a:ext cx="6363" cy="53859"/>
            </a:xfrm>
            <a:custGeom>
              <a:avLst/>
              <a:gdLst>
                <a:gd name="connsiteX0" fmla="*/ 0 w 6363"/>
                <a:gd name="connsiteY0" fmla="*/ 53859 h 53859"/>
                <a:gd name="connsiteX1" fmla="*/ 0 w 6363"/>
                <a:gd name="connsiteY1" fmla="*/ 0 h 5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59">
                  <a:moveTo>
                    <a:pt x="0" y="5385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F1C291C-0FEA-4204-A9E5-751C37238C30}"/>
                </a:ext>
              </a:extLst>
            </p:cNvPr>
            <p:cNvSpPr/>
            <p:nvPr/>
          </p:nvSpPr>
          <p:spPr>
            <a:xfrm>
              <a:off x="1682613" y="992823"/>
              <a:ext cx="6363" cy="80789"/>
            </a:xfrm>
            <a:custGeom>
              <a:avLst/>
              <a:gdLst>
                <a:gd name="connsiteX0" fmla="*/ 0 w 6363"/>
                <a:gd name="connsiteY0" fmla="*/ 0 h 80789"/>
                <a:gd name="connsiteX1" fmla="*/ 0 w 6363"/>
                <a:gd name="connsiteY1" fmla="*/ 80789 h 8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89">
                  <a:moveTo>
                    <a:pt x="0" y="0"/>
                  </a:moveTo>
                  <a:lnTo>
                    <a:pt x="0" y="807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E47719F-963F-4263-A0A0-5AAD0C03A122}"/>
                </a:ext>
              </a:extLst>
            </p:cNvPr>
            <p:cNvSpPr/>
            <p:nvPr/>
          </p:nvSpPr>
          <p:spPr>
            <a:xfrm>
              <a:off x="1363128" y="1235203"/>
              <a:ext cx="6363" cy="53859"/>
            </a:xfrm>
            <a:custGeom>
              <a:avLst/>
              <a:gdLst>
                <a:gd name="connsiteX0" fmla="*/ 0 w 6363"/>
                <a:gd name="connsiteY0" fmla="*/ 0 h 53859"/>
                <a:gd name="connsiteX1" fmla="*/ 0 w 6363"/>
                <a:gd name="connsiteY1" fmla="*/ 53859 h 5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59">
                  <a:moveTo>
                    <a:pt x="0" y="0"/>
                  </a:moveTo>
                  <a:lnTo>
                    <a:pt x="0" y="538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78C20A-B804-4453-B89B-5347FB19A422}"/>
                </a:ext>
              </a:extLst>
            </p:cNvPr>
            <p:cNvSpPr/>
            <p:nvPr/>
          </p:nvSpPr>
          <p:spPr>
            <a:xfrm>
              <a:off x="1363128" y="1181337"/>
              <a:ext cx="6363" cy="53865"/>
            </a:xfrm>
            <a:custGeom>
              <a:avLst/>
              <a:gdLst>
                <a:gd name="connsiteX0" fmla="*/ 0 w 6363"/>
                <a:gd name="connsiteY0" fmla="*/ 53866 h 53865"/>
                <a:gd name="connsiteX1" fmla="*/ 0 w 6363"/>
                <a:gd name="connsiteY1" fmla="*/ 0 h 5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5">
                  <a:moveTo>
                    <a:pt x="0" y="53866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A81CE62-36C4-4D2E-860F-EFA529FB6651}"/>
                </a:ext>
              </a:extLst>
            </p:cNvPr>
            <p:cNvSpPr/>
            <p:nvPr/>
          </p:nvSpPr>
          <p:spPr>
            <a:xfrm>
              <a:off x="1143369" y="696582"/>
              <a:ext cx="6363" cy="53862"/>
            </a:xfrm>
            <a:custGeom>
              <a:avLst/>
              <a:gdLst>
                <a:gd name="connsiteX0" fmla="*/ 0 w 6363"/>
                <a:gd name="connsiteY0" fmla="*/ 0 h 53862"/>
                <a:gd name="connsiteX1" fmla="*/ 0 w 6363"/>
                <a:gd name="connsiteY1" fmla="*/ 53862 h 5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2">
                  <a:moveTo>
                    <a:pt x="0" y="0"/>
                  </a:moveTo>
                  <a:lnTo>
                    <a:pt x="0" y="538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FBFBFB6-5C09-45F9-ABB8-821FCB5042C1}"/>
                </a:ext>
              </a:extLst>
            </p:cNvPr>
            <p:cNvSpPr/>
            <p:nvPr/>
          </p:nvSpPr>
          <p:spPr>
            <a:xfrm>
              <a:off x="1143369" y="642720"/>
              <a:ext cx="6363" cy="53861"/>
            </a:xfrm>
            <a:custGeom>
              <a:avLst/>
              <a:gdLst>
                <a:gd name="connsiteX0" fmla="*/ 0 w 6363"/>
                <a:gd name="connsiteY0" fmla="*/ 53862 h 53861"/>
                <a:gd name="connsiteX1" fmla="*/ 0 w 6363"/>
                <a:gd name="connsiteY1" fmla="*/ 0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53862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D4627B0-AF22-405B-8C29-509C68F31951}"/>
                </a:ext>
              </a:extLst>
            </p:cNvPr>
            <p:cNvSpPr/>
            <p:nvPr/>
          </p:nvSpPr>
          <p:spPr>
            <a:xfrm>
              <a:off x="1472272" y="373410"/>
              <a:ext cx="6363" cy="53861"/>
            </a:xfrm>
            <a:custGeom>
              <a:avLst/>
              <a:gdLst>
                <a:gd name="connsiteX0" fmla="*/ 0 w 6363"/>
                <a:gd name="connsiteY0" fmla="*/ 0 h 53861"/>
                <a:gd name="connsiteX1" fmla="*/ 0 w 6363"/>
                <a:gd name="connsiteY1" fmla="*/ 53862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0"/>
                  </a:moveTo>
                  <a:lnTo>
                    <a:pt x="0" y="538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7F63FD5-206E-4501-AE75-F22CE7E065AD}"/>
                </a:ext>
              </a:extLst>
            </p:cNvPr>
            <p:cNvSpPr/>
            <p:nvPr/>
          </p:nvSpPr>
          <p:spPr>
            <a:xfrm>
              <a:off x="1472272" y="319549"/>
              <a:ext cx="6363" cy="53861"/>
            </a:xfrm>
            <a:custGeom>
              <a:avLst/>
              <a:gdLst>
                <a:gd name="connsiteX0" fmla="*/ 0 w 6363"/>
                <a:gd name="connsiteY0" fmla="*/ 53861 h 53861"/>
                <a:gd name="connsiteX1" fmla="*/ 0 w 6363"/>
                <a:gd name="connsiteY1" fmla="*/ 0 h 5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53861">
                  <a:moveTo>
                    <a:pt x="0" y="53861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418CCFB-F647-47E4-8440-CA3243B1607B}"/>
                </a:ext>
              </a:extLst>
            </p:cNvPr>
            <p:cNvSpPr/>
            <p:nvPr/>
          </p:nvSpPr>
          <p:spPr>
            <a:xfrm>
              <a:off x="1400462" y="454203"/>
              <a:ext cx="6363" cy="80792"/>
            </a:xfrm>
            <a:custGeom>
              <a:avLst/>
              <a:gdLst>
                <a:gd name="connsiteX0" fmla="*/ 0 w 6363"/>
                <a:gd name="connsiteY0" fmla="*/ 0 h 80792"/>
                <a:gd name="connsiteX1" fmla="*/ 0 w 6363"/>
                <a:gd name="connsiteY1" fmla="*/ 80793 h 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2">
                  <a:moveTo>
                    <a:pt x="0" y="0"/>
                  </a:moveTo>
                  <a:lnTo>
                    <a:pt x="0" y="8079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EA84529-6854-40D1-9ED3-D73E7BC7DF7F}"/>
                </a:ext>
              </a:extLst>
            </p:cNvPr>
            <p:cNvSpPr/>
            <p:nvPr/>
          </p:nvSpPr>
          <p:spPr>
            <a:xfrm>
              <a:off x="689801" y="844702"/>
              <a:ext cx="6363" cy="6348"/>
            </a:xfrm>
            <a:custGeom>
              <a:avLst/>
              <a:gdLst>
                <a:gd name="connsiteX0" fmla="*/ 0 w 6363"/>
                <a:gd name="connsiteY0" fmla="*/ 0 h 6348"/>
                <a:gd name="connsiteX1" fmla="*/ 0 w 6363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6348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A4A6958-4DA5-4F00-A8ED-C0E134700624}"/>
                </a:ext>
              </a:extLst>
            </p:cNvPr>
            <p:cNvSpPr/>
            <p:nvPr/>
          </p:nvSpPr>
          <p:spPr>
            <a:xfrm>
              <a:off x="689801" y="844702"/>
              <a:ext cx="6363" cy="269311"/>
            </a:xfrm>
            <a:custGeom>
              <a:avLst/>
              <a:gdLst>
                <a:gd name="connsiteX0" fmla="*/ 0 w 6363"/>
                <a:gd name="connsiteY0" fmla="*/ 0 h 269311"/>
                <a:gd name="connsiteX1" fmla="*/ 0 w 6363"/>
                <a:gd name="connsiteY1" fmla="*/ 269311 h 2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269311">
                  <a:moveTo>
                    <a:pt x="0" y="0"/>
                  </a:moveTo>
                  <a:lnTo>
                    <a:pt x="0" y="269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91AD08-0830-4E07-8259-36D7188556A3}"/>
                </a:ext>
              </a:extLst>
            </p:cNvPr>
            <p:cNvSpPr/>
            <p:nvPr/>
          </p:nvSpPr>
          <p:spPr>
            <a:xfrm>
              <a:off x="1152863" y="992823"/>
              <a:ext cx="6363" cy="121190"/>
            </a:xfrm>
            <a:custGeom>
              <a:avLst/>
              <a:gdLst>
                <a:gd name="connsiteX0" fmla="*/ 0 w 6363"/>
                <a:gd name="connsiteY0" fmla="*/ 121190 h 121190"/>
                <a:gd name="connsiteX1" fmla="*/ 0 w 6363"/>
                <a:gd name="connsiteY1" fmla="*/ 0 h 12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90">
                  <a:moveTo>
                    <a:pt x="0" y="12119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4C9AE03-B4DA-4E93-AF7C-DCF7A166733B}"/>
                </a:ext>
              </a:extLst>
            </p:cNvPr>
            <p:cNvSpPr/>
            <p:nvPr/>
          </p:nvSpPr>
          <p:spPr>
            <a:xfrm>
              <a:off x="1682613" y="912027"/>
              <a:ext cx="6363" cy="80795"/>
            </a:xfrm>
            <a:custGeom>
              <a:avLst/>
              <a:gdLst>
                <a:gd name="connsiteX0" fmla="*/ 0 w 6363"/>
                <a:gd name="connsiteY0" fmla="*/ 80796 h 80795"/>
                <a:gd name="connsiteX1" fmla="*/ 0 w 6363"/>
                <a:gd name="connsiteY1" fmla="*/ 0 h 8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5">
                  <a:moveTo>
                    <a:pt x="0" y="80796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C54D5A5-7083-4A6B-82FB-21FF3C87FD74}"/>
                </a:ext>
              </a:extLst>
            </p:cNvPr>
            <p:cNvSpPr/>
            <p:nvPr/>
          </p:nvSpPr>
          <p:spPr>
            <a:xfrm>
              <a:off x="1152863" y="1114013"/>
              <a:ext cx="6363" cy="121190"/>
            </a:xfrm>
            <a:custGeom>
              <a:avLst/>
              <a:gdLst>
                <a:gd name="connsiteX0" fmla="*/ 0 w 6363"/>
                <a:gd name="connsiteY0" fmla="*/ 0 h 121190"/>
                <a:gd name="connsiteX1" fmla="*/ 0 w 6363"/>
                <a:gd name="connsiteY1" fmla="*/ 121190 h 12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90">
                  <a:moveTo>
                    <a:pt x="0" y="0"/>
                  </a:moveTo>
                  <a:lnTo>
                    <a:pt x="0" y="1211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30FA534-03C1-4EE8-871B-C5630DFEFBC3}"/>
                </a:ext>
              </a:extLst>
            </p:cNvPr>
            <p:cNvSpPr/>
            <p:nvPr/>
          </p:nvSpPr>
          <p:spPr>
            <a:xfrm>
              <a:off x="689801" y="575392"/>
              <a:ext cx="6363" cy="269309"/>
            </a:xfrm>
            <a:custGeom>
              <a:avLst/>
              <a:gdLst>
                <a:gd name="connsiteX0" fmla="*/ 0 w 6363"/>
                <a:gd name="connsiteY0" fmla="*/ 269309 h 269309"/>
                <a:gd name="connsiteX1" fmla="*/ 0 w 6363"/>
                <a:gd name="connsiteY1" fmla="*/ 0 h 26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269309">
                  <a:moveTo>
                    <a:pt x="0" y="26930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1613252-3979-41B1-ACD5-109676EDC0AB}"/>
                </a:ext>
              </a:extLst>
            </p:cNvPr>
            <p:cNvSpPr/>
            <p:nvPr/>
          </p:nvSpPr>
          <p:spPr>
            <a:xfrm>
              <a:off x="878195" y="575392"/>
              <a:ext cx="6363" cy="121189"/>
            </a:xfrm>
            <a:custGeom>
              <a:avLst/>
              <a:gdLst>
                <a:gd name="connsiteX0" fmla="*/ 0 w 6363"/>
                <a:gd name="connsiteY0" fmla="*/ 0 h 121189"/>
                <a:gd name="connsiteX1" fmla="*/ 0 w 6363"/>
                <a:gd name="connsiteY1" fmla="*/ 121190 h 12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89">
                  <a:moveTo>
                    <a:pt x="0" y="0"/>
                  </a:moveTo>
                  <a:lnTo>
                    <a:pt x="0" y="1211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7BA84B0-DA32-45C8-9CFE-B36EBE2DC4A3}"/>
                </a:ext>
              </a:extLst>
            </p:cNvPr>
            <p:cNvSpPr/>
            <p:nvPr/>
          </p:nvSpPr>
          <p:spPr>
            <a:xfrm>
              <a:off x="878195" y="454203"/>
              <a:ext cx="6363" cy="121188"/>
            </a:xfrm>
            <a:custGeom>
              <a:avLst/>
              <a:gdLst>
                <a:gd name="connsiteX0" fmla="*/ 0 w 6363"/>
                <a:gd name="connsiteY0" fmla="*/ 121189 h 121188"/>
                <a:gd name="connsiteX1" fmla="*/ 0 w 6363"/>
                <a:gd name="connsiteY1" fmla="*/ 0 h 12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121188">
                  <a:moveTo>
                    <a:pt x="0" y="12118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D6600AD-AD5F-4C90-B989-93FC64ACD1CB}"/>
                </a:ext>
              </a:extLst>
            </p:cNvPr>
            <p:cNvSpPr/>
            <p:nvPr/>
          </p:nvSpPr>
          <p:spPr>
            <a:xfrm>
              <a:off x="1400462" y="373410"/>
              <a:ext cx="6363" cy="80793"/>
            </a:xfrm>
            <a:custGeom>
              <a:avLst/>
              <a:gdLst>
                <a:gd name="connsiteX0" fmla="*/ 0 w 6363"/>
                <a:gd name="connsiteY0" fmla="*/ 80793 h 80793"/>
                <a:gd name="connsiteX1" fmla="*/ 0 w 6363"/>
                <a:gd name="connsiteY1" fmla="*/ 0 h 8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" h="80793">
                  <a:moveTo>
                    <a:pt x="0" y="80793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B246BD9-82B9-4BAF-B0B5-0A628FC6300B}"/>
                </a:ext>
              </a:extLst>
            </p:cNvPr>
            <p:cNvSpPr/>
            <p:nvPr/>
          </p:nvSpPr>
          <p:spPr>
            <a:xfrm>
              <a:off x="147252" y="843539"/>
              <a:ext cx="542549" cy="6348"/>
            </a:xfrm>
            <a:custGeom>
              <a:avLst/>
              <a:gdLst>
                <a:gd name="connsiteX0" fmla="*/ 542549 w 542549"/>
                <a:gd name="connsiteY0" fmla="*/ 0 h 6348"/>
                <a:gd name="connsiteX1" fmla="*/ 0 w 542549"/>
                <a:gd name="connsiteY1" fmla="*/ 0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549" h="6348">
                  <a:moveTo>
                    <a:pt x="542549" y="0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mutation">
            <a:extLst>
              <a:ext uri="{FF2B5EF4-FFF2-40B4-BE49-F238E27FC236}">
                <a16:creationId xmlns:a16="http://schemas.microsoft.com/office/drawing/2014/main" id="{D57E73DB-0602-4A83-9F10-8923A6D0551B}"/>
              </a:ext>
            </a:extLst>
          </p:cNvPr>
          <p:cNvSpPr/>
          <p:nvPr/>
        </p:nvSpPr>
        <p:spPr>
          <a:xfrm>
            <a:off x="740878" y="49507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mutation">
            <a:extLst>
              <a:ext uri="{FF2B5EF4-FFF2-40B4-BE49-F238E27FC236}">
                <a16:creationId xmlns:a16="http://schemas.microsoft.com/office/drawing/2014/main" id="{297F3B4B-532D-4A11-AE88-26C9755E3070}"/>
              </a:ext>
            </a:extLst>
          </p:cNvPr>
          <p:cNvSpPr/>
          <p:nvPr/>
        </p:nvSpPr>
        <p:spPr>
          <a:xfrm>
            <a:off x="739049" y="1033825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tation">
            <a:extLst>
              <a:ext uri="{FF2B5EF4-FFF2-40B4-BE49-F238E27FC236}">
                <a16:creationId xmlns:a16="http://schemas.microsoft.com/office/drawing/2014/main" id="{9ABC3CDA-58A2-4247-A7FB-DB147674FBFC}"/>
              </a:ext>
            </a:extLst>
          </p:cNvPr>
          <p:cNvSpPr/>
          <p:nvPr/>
        </p:nvSpPr>
        <p:spPr>
          <a:xfrm>
            <a:off x="945101" y="1033480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tation">
            <a:extLst>
              <a:ext uri="{FF2B5EF4-FFF2-40B4-BE49-F238E27FC236}">
                <a16:creationId xmlns:a16="http://schemas.microsoft.com/office/drawing/2014/main" id="{94F8A3FE-0CE1-4262-BD91-D9FFD4FB66FA}"/>
              </a:ext>
            </a:extLst>
          </p:cNvPr>
          <p:cNvSpPr/>
          <p:nvPr/>
        </p:nvSpPr>
        <p:spPr>
          <a:xfrm>
            <a:off x="940248" y="613976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tation">
            <a:extLst>
              <a:ext uri="{FF2B5EF4-FFF2-40B4-BE49-F238E27FC236}">
                <a16:creationId xmlns:a16="http://schemas.microsoft.com/office/drawing/2014/main" id="{83EF5E49-8E40-494E-B072-D2F87BBE25AD}"/>
              </a:ext>
            </a:extLst>
          </p:cNvPr>
          <p:cNvSpPr/>
          <p:nvPr/>
        </p:nvSpPr>
        <p:spPr>
          <a:xfrm>
            <a:off x="940248" y="37185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tation">
            <a:extLst>
              <a:ext uri="{FF2B5EF4-FFF2-40B4-BE49-F238E27FC236}">
                <a16:creationId xmlns:a16="http://schemas.microsoft.com/office/drawing/2014/main" id="{C6E6423C-C867-4A2D-BEB3-71E81C41E0F1}"/>
              </a:ext>
            </a:extLst>
          </p:cNvPr>
          <p:cNvSpPr/>
          <p:nvPr/>
        </p:nvSpPr>
        <p:spPr>
          <a:xfrm>
            <a:off x="1166331" y="371103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tation">
            <a:extLst>
              <a:ext uri="{FF2B5EF4-FFF2-40B4-BE49-F238E27FC236}">
                <a16:creationId xmlns:a16="http://schemas.microsoft.com/office/drawing/2014/main" id="{A9E59E2F-AD47-44EF-ADFA-A89934495BE8}"/>
              </a:ext>
            </a:extLst>
          </p:cNvPr>
          <p:cNvSpPr/>
          <p:nvPr/>
        </p:nvSpPr>
        <p:spPr>
          <a:xfrm>
            <a:off x="1166150" y="558628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tation">
            <a:extLst>
              <a:ext uri="{FF2B5EF4-FFF2-40B4-BE49-F238E27FC236}">
                <a16:creationId xmlns:a16="http://schemas.microsoft.com/office/drawing/2014/main" id="{36A24FC4-9C1F-497F-BD1C-D67C06FBB2B3}"/>
              </a:ext>
            </a:extLst>
          </p:cNvPr>
          <p:cNvSpPr/>
          <p:nvPr/>
        </p:nvSpPr>
        <p:spPr>
          <a:xfrm>
            <a:off x="1166150" y="671046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tation">
            <a:extLst>
              <a:ext uri="{FF2B5EF4-FFF2-40B4-BE49-F238E27FC236}">
                <a16:creationId xmlns:a16="http://schemas.microsoft.com/office/drawing/2014/main" id="{B15ECE75-871A-4816-B920-DBAED265057A}"/>
              </a:ext>
            </a:extLst>
          </p:cNvPr>
          <p:cNvSpPr/>
          <p:nvPr/>
        </p:nvSpPr>
        <p:spPr>
          <a:xfrm>
            <a:off x="1166821" y="91228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mutation">
            <a:extLst>
              <a:ext uri="{FF2B5EF4-FFF2-40B4-BE49-F238E27FC236}">
                <a16:creationId xmlns:a16="http://schemas.microsoft.com/office/drawing/2014/main" id="{1191E9A0-4DE7-4ED9-8B91-277C842B7480}"/>
              </a:ext>
            </a:extLst>
          </p:cNvPr>
          <p:cNvSpPr/>
          <p:nvPr/>
        </p:nvSpPr>
        <p:spPr>
          <a:xfrm>
            <a:off x="1166150" y="115124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mutation">
            <a:extLst>
              <a:ext uri="{FF2B5EF4-FFF2-40B4-BE49-F238E27FC236}">
                <a16:creationId xmlns:a16="http://schemas.microsoft.com/office/drawing/2014/main" id="{2D238BDF-4B70-4737-B49E-AA0F0900EE2B}"/>
              </a:ext>
            </a:extLst>
          </p:cNvPr>
          <p:cNvSpPr/>
          <p:nvPr/>
        </p:nvSpPr>
        <p:spPr>
          <a:xfrm>
            <a:off x="1389362" y="290223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tation">
            <a:extLst>
              <a:ext uri="{FF2B5EF4-FFF2-40B4-BE49-F238E27FC236}">
                <a16:creationId xmlns:a16="http://schemas.microsoft.com/office/drawing/2014/main" id="{C3177C75-4414-46D4-BFF4-9479D9767963}"/>
              </a:ext>
            </a:extLst>
          </p:cNvPr>
          <p:cNvSpPr/>
          <p:nvPr/>
        </p:nvSpPr>
        <p:spPr>
          <a:xfrm>
            <a:off x="1393212" y="451816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tation">
            <a:extLst>
              <a:ext uri="{FF2B5EF4-FFF2-40B4-BE49-F238E27FC236}">
                <a16:creationId xmlns:a16="http://schemas.microsoft.com/office/drawing/2014/main" id="{D9BBAD35-6318-4A64-9BD7-DC8F89C8880E}"/>
              </a:ext>
            </a:extLst>
          </p:cNvPr>
          <p:cNvSpPr/>
          <p:nvPr/>
        </p:nvSpPr>
        <p:spPr>
          <a:xfrm>
            <a:off x="1389362" y="90846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mutation">
            <a:extLst>
              <a:ext uri="{FF2B5EF4-FFF2-40B4-BE49-F238E27FC236}">
                <a16:creationId xmlns:a16="http://schemas.microsoft.com/office/drawing/2014/main" id="{E05DB997-FC7C-4E7C-8C5B-3F925789D522}"/>
              </a:ext>
            </a:extLst>
          </p:cNvPr>
          <p:cNvSpPr/>
          <p:nvPr/>
        </p:nvSpPr>
        <p:spPr>
          <a:xfrm>
            <a:off x="1389362" y="1101223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tation">
            <a:extLst>
              <a:ext uri="{FF2B5EF4-FFF2-40B4-BE49-F238E27FC236}">
                <a16:creationId xmlns:a16="http://schemas.microsoft.com/office/drawing/2014/main" id="{4F335F12-3372-4E9D-B8D1-9594EB541522}"/>
              </a:ext>
            </a:extLst>
          </p:cNvPr>
          <p:cNvSpPr/>
          <p:nvPr/>
        </p:nvSpPr>
        <p:spPr>
          <a:xfrm>
            <a:off x="1389984" y="120839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utation">
            <a:extLst>
              <a:ext uri="{FF2B5EF4-FFF2-40B4-BE49-F238E27FC236}">
                <a16:creationId xmlns:a16="http://schemas.microsoft.com/office/drawing/2014/main" id="{AEB410D0-049C-45CA-BD05-1013CBBAE23F}"/>
              </a:ext>
            </a:extLst>
          </p:cNvPr>
          <p:cNvSpPr/>
          <p:nvPr/>
        </p:nvSpPr>
        <p:spPr>
          <a:xfrm>
            <a:off x="1612550" y="90846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tation">
            <a:extLst>
              <a:ext uri="{FF2B5EF4-FFF2-40B4-BE49-F238E27FC236}">
                <a16:creationId xmlns:a16="http://schemas.microsoft.com/office/drawing/2014/main" id="{FC54D067-AEB1-46B6-81BB-AE90D3E3EAA2}"/>
              </a:ext>
            </a:extLst>
          </p:cNvPr>
          <p:cNvSpPr/>
          <p:nvPr/>
        </p:nvSpPr>
        <p:spPr>
          <a:xfrm>
            <a:off x="1613488" y="120752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tation">
            <a:extLst>
              <a:ext uri="{FF2B5EF4-FFF2-40B4-BE49-F238E27FC236}">
                <a16:creationId xmlns:a16="http://schemas.microsoft.com/office/drawing/2014/main" id="{F88FECC4-F970-45D6-8585-D26A54F0CFB2}"/>
              </a:ext>
            </a:extLst>
          </p:cNvPr>
          <p:cNvSpPr/>
          <p:nvPr/>
        </p:nvSpPr>
        <p:spPr>
          <a:xfrm>
            <a:off x="1610971" y="451816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mutation">
            <a:extLst>
              <a:ext uri="{FF2B5EF4-FFF2-40B4-BE49-F238E27FC236}">
                <a16:creationId xmlns:a16="http://schemas.microsoft.com/office/drawing/2014/main" id="{F7E8CE6D-6C86-4584-A467-FC46C95847BB}"/>
              </a:ext>
            </a:extLst>
          </p:cNvPr>
          <p:cNvSpPr/>
          <p:nvPr/>
        </p:nvSpPr>
        <p:spPr>
          <a:xfrm>
            <a:off x="1822295" y="88522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utation">
            <a:extLst>
              <a:ext uri="{FF2B5EF4-FFF2-40B4-BE49-F238E27FC236}">
                <a16:creationId xmlns:a16="http://schemas.microsoft.com/office/drawing/2014/main" id="{68CA1FB9-8CC8-446B-B070-B57BA4C7475B}"/>
              </a:ext>
            </a:extLst>
          </p:cNvPr>
          <p:cNvSpPr/>
          <p:nvPr/>
        </p:nvSpPr>
        <p:spPr>
          <a:xfrm>
            <a:off x="1824217" y="994320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mutation">
            <a:extLst>
              <a:ext uri="{FF2B5EF4-FFF2-40B4-BE49-F238E27FC236}">
                <a16:creationId xmlns:a16="http://schemas.microsoft.com/office/drawing/2014/main" id="{6E0E98C7-EA66-478B-85D4-A55279A590E8}"/>
              </a:ext>
            </a:extLst>
          </p:cNvPr>
          <p:cNvSpPr/>
          <p:nvPr/>
        </p:nvSpPr>
        <p:spPr>
          <a:xfrm>
            <a:off x="2009941" y="88522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mutation">
            <a:extLst>
              <a:ext uri="{FF2B5EF4-FFF2-40B4-BE49-F238E27FC236}">
                <a16:creationId xmlns:a16="http://schemas.microsoft.com/office/drawing/2014/main" id="{E6BB13A5-5D07-47D3-8C61-F1CE11A1FF53}"/>
              </a:ext>
            </a:extLst>
          </p:cNvPr>
          <p:cNvSpPr/>
          <p:nvPr/>
        </p:nvSpPr>
        <p:spPr>
          <a:xfrm>
            <a:off x="2009941" y="992902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mutation">
            <a:extLst>
              <a:ext uri="{FF2B5EF4-FFF2-40B4-BE49-F238E27FC236}">
                <a16:creationId xmlns:a16="http://schemas.microsoft.com/office/drawing/2014/main" id="{1233BFF3-B251-4640-A753-017DE0FC3237}"/>
              </a:ext>
            </a:extLst>
          </p:cNvPr>
          <p:cNvSpPr/>
          <p:nvPr/>
        </p:nvSpPr>
        <p:spPr>
          <a:xfrm>
            <a:off x="740878" y="2214350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mutation">
            <a:extLst>
              <a:ext uri="{FF2B5EF4-FFF2-40B4-BE49-F238E27FC236}">
                <a16:creationId xmlns:a16="http://schemas.microsoft.com/office/drawing/2014/main" id="{F9D61612-FE12-48A3-9633-3760252D7618}"/>
              </a:ext>
            </a:extLst>
          </p:cNvPr>
          <p:cNvSpPr/>
          <p:nvPr/>
        </p:nvSpPr>
        <p:spPr>
          <a:xfrm>
            <a:off x="1092998" y="209406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mutation">
            <a:extLst>
              <a:ext uri="{FF2B5EF4-FFF2-40B4-BE49-F238E27FC236}">
                <a16:creationId xmlns:a16="http://schemas.microsoft.com/office/drawing/2014/main" id="{8C656858-2562-44EE-B488-8801ED65F1A7}"/>
              </a:ext>
            </a:extLst>
          </p:cNvPr>
          <p:cNvSpPr/>
          <p:nvPr/>
        </p:nvSpPr>
        <p:spPr>
          <a:xfrm>
            <a:off x="1215977" y="228393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mutation">
            <a:extLst>
              <a:ext uri="{FF2B5EF4-FFF2-40B4-BE49-F238E27FC236}">
                <a16:creationId xmlns:a16="http://schemas.microsoft.com/office/drawing/2014/main" id="{4080ED82-C9B8-46CB-A193-275F94126325}"/>
              </a:ext>
            </a:extLst>
          </p:cNvPr>
          <p:cNvSpPr/>
          <p:nvPr/>
        </p:nvSpPr>
        <p:spPr>
          <a:xfrm>
            <a:off x="944545" y="2339360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mutation">
            <a:extLst>
              <a:ext uri="{FF2B5EF4-FFF2-40B4-BE49-F238E27FC236}">
                <a16:creationId xmlns:a16="http://schemas.microsoft.com/office/drawing/2014/main" id="{2C62B142-A4FE-4E42-9611-6311EED6C92C}"/>
              </a:ext>
            </a:extLst>
          </p:cNvPr>
          <p:cNvSpPr/>
          <p:nvPr/>
        </p:nvSpPr>
        <p:spPr>
          <a:xfrm>
            <a:off x="1455309" y="217777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mutation">
            <a:extLst>
              <a:ext uri="{FF2B5EF4-FFF2-40B4-BE49-F238E27FC236}">
                <a16:creationId xmlns:a16="http://schemas.microsoft.com/office/drawing/2014/main" id="{A312EC2C-BD3C-4421-8ADE-A5DFF5A64EC7}"/>
              </a:ext>
            </a:extLst>
          </p:cNvPr>
          <p:cNvSpPr/>
          <p:nvPr/>
        </p:nvSpPr>
        <p:spPr>
          <a:xfrm>
            <a:off x="1750358" y="217992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mutation">
            <a:extLst>
              <a:ext uri="{FF2B5EF4-FFF2-40B4-BE49-F238E27FC236}">
                <a16:creationId xmlns:a16="http://schemas.microsoft.com/office/drawing/2014/main" id="{05EF3A8C-7E3C-452F-9B85-F81424E2CAFF}"/>
              </a:ext>
            </a:extLst>
          </p:cNvPr>
          <p:cNvSpPr/>
          <p:nvPr/>
        </p:nvSpPr>
        <p:spPr>
          <a:xfrm>
            <a:off x="739049" y="275976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mutation">
            <a:extLst>
              <a:ext uri="{FF2B5EF4-FFF2-40B4-BE49-F238E27FC236}">
                <a16:creationId xmlns:a16="http://schemas.microsoft.com/office/drawing/2014/main" id="{0DEFA8B9-77E3-4FE5-8E88-5A9E1D35E49F}"/>
              </a:ext>
            </a:extLst>
          </p:cNvPr>
          <p:cNvSpPr/>
          <p:nvPr/>
        </p:nvSpPr>
        <p:spPr>
          <a:xfrm>
            <a:off x="920580" y="2758601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mutation">
            <a:extLst>
              <a:ext uri="{FF2B5EF4-FFF2-40B4-BE49-F238E27FC236}">
                <a16:creationId xmlns:a16="http://schemas.microsoft.com/office/drawing/2014/main" id="{8C87A04E-85F7-4E4A-B02F-3BEBEA0BA661}"/>
              </a:ext>
            </a:extLst>
          </p:cNvPr>
          <p:cNvSpPr/>
          <p:nvPr/>
        </p:nvSpPr>
        <p:spPr>
          <a:xfrm>
            <a:off x="1051832" y="2756792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mutation">
            <a:extLst>
              <a:ext uri="{FF2B5EF4-FFF2-40B4-BE49-F238E27FC236}">
                <a16:creationId xmlns:a16="http://schemas.microsoft.com/office/drawing/2014/main" id="{EB6BF11E-8DD4-4530-AA56-9DB77FA2C18B}"/>
              </a:ext>
            </a:extLst>
          </p:cNvPr>
          <p:cNvSpPr/>
          <p:nvPr/>
        </p:nvSpPr>
        <p:spPr>
          <a:xfrm>
            <a:off x="1239302" y="263622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mutation">
            <a:extLst>
              <a:ext uri="{FF2B5EF4-FFF2-40B4-BE49-F238E27FC236}">
                <a16:creationId xmlns:a16="http://schemas.microsoft.com/office/drawing/2014/main" id="{F02C4C06-77AD-4B09-87EC-B79CAAE41F69}"/>
              </a:ext>
            </a:extLst>
          </p:cNvPr>
          <p:cNvSpPr/>
          <p:nvPr/>
        </p:nvSpPr>
        <p:spPr>
          <a:xfrm>
            <a:off x="1376976" y="263517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mutation">
            <a:extLst>
              <a:ext uri="{FF2B5EF4-FFF2-40B4-BE49-F238E27FC236}">
                <a16:creationId xmlns:a16="http://schemas.microsoft.com/office/drawing/2014/main" id="{5127024F-D758-4974-BD20-40F00D7664E8}"/>
              </a:ext>
            </a:extLst>
          </p:cNvPr>
          <p:cNvSpPr/>
          <p:nvPr/>
        </p:nvSpPr>
        <p:spPr>
          <a:xfrm>
            <a:off x="1536567" y="2633684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mutation">
            <a:extLst>
              <a:ext uri="{FF2B5EF4-FFF2-40B4-BE49-F238E27FC236}">
                <a16:creationId xmlns:a16="http://schemas.microsoft.com/office/drawing/2014/main" id="{FCC5DCB7-3D8C-4739-A715-B14D428F341B}"/>
              </a:ext>
            </a:extLst>
          </p:cNvPr>
          <p:cNvSpPr/>
          <p:nvPr/>
        </p:nvSpPr>
        <p:spPr>
          <a:xfrm>
            <a:off x="1458514" y="2633683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mutation">
            <a:extLst>
              <a:ext uri="{FF2B5EF4-FFF2-40B4-BE49-F238E27FC236}">
                <a16:creationId xmlns:a16="http://schemas.microsoft.com/office/drawing/2014/main" id="{5C5B828B-83CF-4626-B9E7-961FA95F19C7}"/>
              </a:ext>
            </a:extLst>
          </p:cNvPr>
          <p:cNvSpPr/>
          <p:nvPr/>
        </p:nvSpPr>
        <p:spPr>
          <a:xfrm>
            <a:off x="1694871" y="255488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mutation">
            <a:extLst>
              <a:ext uri="{FF2B5EF4-FFF2-40B4-BE49-F238E27FC236}">
                <a16:creationId xmlns:a16="http://schemas.microsoft.com/office/drawing/2014/main" id="{528B521F-AC02-4EBE-8448-E115029283BB}"/>
              </a:ext>
            </a:extLst>
          </p:cNvPr>
          <p:cNvSpPr/>
          <p:nvPr/>
        </p:nvSpPr>
        <p:spPr>
          <a:xfrm>
            <a:off x="1803462" y="2713825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tation">
            <a:extLst>
              <a:ext uri="{FF2B5EF4-FFF2-40B4-BE49-F238E27FC236}">
                <a16:creationId xmlns:a16="http://schemas.microsoft.com/office/drawing/2014/main" id="{D34319D7-2C1E-421B-A8BF-0E560122594F}"/>
              </a:ext>
            </a:extLst>
          </p:cNvPr>
          <p:cNvSpPr/>
          <p:nvPr/>
        </p:nvSpPr>
        <p:spPr>
          <a:xfrm>
            <a:off x="1887432" y="271408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mutation">
            <a:extLst>
              <a:ext uri="{FF2B5EF4-FFF2-40B4-BE49-F238E27FC236}">
                <a16:creationId xmlns:a16="http://schemas.microsoft.com/office/drawing/2014/main" id="{ECAA8A51-6D35-436D-9863-FBD01F8C7FE4}"/>
              </a:ext>
            </a:extLst>
          </p:cNvPr>
          <p:cNvSpPr/>
          <p:nvPr/>
        </p:nvSpPr>
        <p:spPr>
          <a:xfrm>
            <a:off x="1887432" y="2605970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mutation">
            <a:extLst>
              <a:ext uri="{FF2B5EF4-FFF2-40B4-BE49-F238E27FC236}">
                <a16:creationId xmlns:a16="http://schemas.microsoft.com/office/drawing/2014/main" id="{07B7AFCB-EDC6-4E6C-9E54-3A7BB7C93ADC}"/>
              </a:ext>
            </a:extLst>
          </p:cNvPr>
          <p:cNvSpPr/>
          <p:nvPr/>
        </p:nvSpPr>
        <p:spPr>
          <a:xfrm>
            <a:off x="1175487" y="287809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utation">
            <a:extLst>
              <a:ext uri="{FF2B5EF4-FFF2-40B4-BE49-F238E27FC236}">
                <a16:creationId xmlns:a16="http://schemas.microsoft.com/office/drawing/2014/main" id="{239DBA09-E48F-402E-8DA0-62E095DD06D1}"/>
              </a:ext>
            </a:extLst>
          </p:cNvPr>
          <p:cNvSpPr/>
          <p:nvPr/>
        </p:nvSpPr>
        <p:spPr>
          <a:xfrm>
            <a:off x="1270898" y="287539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mutation">
            <a:extLst>
              <a:ext uri="{FF2B5EF4-FFF2-40B4-BE49-F238E27FC236}">
                <a16:creationId xmlns:a16="http://schemas.microsoft.com/office/drawing/2014/main" id="{3D62CC0B-3E22-4F0E-AEA3-3EE800DBE59B}"/>
              </a:ext>
            </a:extLst>
          </p:cNvPr>
          <p:cNvSpPr/>
          <p:nvPr/>
        </p:nvSpPr>
        <p:spPr>
          <a:xfrm>
            <a:off x="1445298" y="293430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utation">
            <a:extLst>
              <a:ext uri="{FF2B5EF4-FFF2-40B4-BE49-F238E27FC236}">
                <a16:creationId xmlns:a16="http://schemas.microsoft.com/office/drawing/2014/main" id="{F679E18A-F672-4038-A5B3-52688674FF5C}"/>
              </a:ext>
            </a:extLst>
          </p:cNvPr>
          <p:cNvSpPr/>
          <p:nvPr/>
        </p:nvSpPr>
        <p:spPr>
          <a:xfrm>
            <a:off x="1601089" y="2931916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mutation">
            <a:extLst>
              <a:ext uri="{FF2B5EF4-FFF2-40B4-BE49-F238E27FC236}">
                <a16:creationId xmlns:a16="http://schemas.microsoft.com/office/drawing/2014/main" id="{BD13226B-8791-494A-AF1D-A4E0360D7EA7}"/>
              </a:ext>
            </a:extLst>
          </p:cNvPr>
          <p:cNvSpPr/>
          <p:nvPr/>
        </p:nvSpPr>
        <p:spPr>
          <a:xfrm>
            <a:off x="831242" y="3928385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mutation">
            <a:extLst>
              <a:ext uri="{FF2B5EF4-FFF2-40B4-BE49-F238E27FC236}">
                <a16:creationId xmlns:a16="http://schemas.microsoft.com/office/drawing/2014/main" id="{6CB84ED8-2F05-46EE-A8D0-3EA4F74DF6F1}"/>
              </a:ext>
            </a:extLst>
          </p:cNvPr>
          <p:cNvSpPr/>
          <p:nvPr/>
        </p:nvSpPr>
        <p:spPr>
          <a:xfrm>
            <a:off x="1103299" y="4050020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tation">
            <a:extLst>
              <a:ext uri="{FF2B5EF4-FFF2-40B4-BE49-F238E27FC236}">
                <a16:creationId xmlns:a16="http://schemas.microsoft.com/office/drawing/2014/main" id="{2903D48B-B720-4F70-8D41-78515DC278F9}"/>
              </a:ext>
            </a:extLst>
          </p:cNvPr>
          <p:cNvSpPr/>
          <p:nvPr/>
        </p:nvSpPr>
        <p:spPr>
          <a:xfrm>
            <a:off x="1355952" y="3807641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mutation">
            <a:extLst>
              <a:ext uri="{FF2B5EF4-FFF2-40B4-BE49-F238E27FC236}">
                <a16:creationId xmlns:a16="http://schemas.microsoft.com/office/drawing/2014/main" id="{A20F9C10-FC74-4773-AFC4-E30522CF2CE1}"/>
              </a:ext>
            </a:extLst>
          </p:cNvPr>
          <p:cNvSpPr/>
          <p:nvPr/>
        </p:nvSpPr>
        <p:spPr>
          <a:xfrm>
            <a:off x="1429788" y="372964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mutation">
            <a:extLst>
              <a:ext uri="{FF2B5EF4-FFF2-40B4-BE49-F238E27FC236}">
                <a16:creationId xmlns:a16="http://schemas.microsoft.com/office/drawing/2014/main" id="{B5213719-1AF0-4207-AF11-584D8591CA7C}"/>
              </a:ext>
            </a:extLst>
          </p:cNvPr>
          <p:cNvSpPr/>
          <p:nvPr/>
        </p:nvSpPr>
        <p:spPr>
          <a:xfrm>
            <a:off x="647291" y="4196227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utation">
            <a:extLst>
              <a:ext uri="{FF2B5EF4-FFF2-40B4-BE49-F238E27FC236}">
                <a16:creationId xmlns:a16="http://schemas.microsoft.com/office/drawing/2014/main" id="{88B93671-45B5-4D61-82E0-07919450A742}"/>
              </a:ext>
            </a:extLst>
          </p:cNvPr>
          <p:cNvSpPr/>
          <p:nvPr/>
        </p:nvSpPr>
        <p:spPr>
          <a:xfrm>
            <a:off x="1112127" y="4466801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mutation">
            <a:extLst>
              <a:ext uri="{FF2B5EF4-FFF2-40B4-BE49-F238E27FC236}">
                <a16:creationId xmlns:a16="http://schemas.microsoft.com/office/drawing/2014/main" id="{A7CB7220-70C0-4836-9D49-E334E02A7872}"/>
              </a:ext>
            </a:extLst>
          </p:cNvPr>
          <p:cNvSpPr/>
          <p:nvPr/>
        </p:nvSpPr>
        <p:spPr>
          <a:xfrm>
            <a:off x="1640103" y="434625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mutation">
            <a:extLst>
              <a:ext uri="{FF2B5EF4-FFF2-40B4-BE49-F238E27FC236}">
                <a16:creationId xmlns:a16="http://schemas.microsoft.com/office/drawing/2014/main" id="{FAFFAEC6-8315-45D9-9AFD-F5BD48FC5038}"/>
              </a:ext>
            </a:extLst>
          </p:cNvPr>
          <p:cNvSpPr/>
          <p:nvPr/>
        </p:nvSpPr>
        <p:spPr>
          <a:xfrm>
            <a:off x="1761339" y="4265019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utation">
            <a:extLst>
              <a:ext uri="{FF2B5EF4-FFF2-40B4-BE49-F238E27FC236}">
                <a16:creationId xmlns:a16="http://schemas.microsoft.com/office/drawing/2014/main" id="{6FF2C521-663F-4E7F-9043-0C02E86201FC}"/>
              </a:ext>
            </a:extLst>
          </p:cNvPr>
          <p:cNvSpPr/>
          <p:nvPr/>
        </p:nvSpPr>
        <p:spPr>
          <a:xfrm>
            <a:off x="1318179" y="4588642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mutation_label">
            <a:extLst>
              <a:ext uri="{FF2B5EF4-FFF2-40B4-BE49-F238E27FC236}">
                <a16:creationId xmlns:a16="http://schemas.microsoft.com/office/drawing/2014/main" id="{D6B9301E-596C-48F6-81E0-AF00B9282A42}"/>
              </a:ext>
            </a:extLst>
          </p:cNvPr>
          <p:cNvSpPr txBox="1"/>
          <p:nvPr/>
        </p:nvSpPr>
        <p:spPr>
          <a:xfrm>
            <a:off x="132701" y="4545005"/>
            <a:ext cx="35760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</p:txBody>
      </p:sp>
      <p:sp>
        <p:nvSpPr>
          <p:cNvPr id="194" name="mutation">
            <a:extLst>
              <a:ext uri="{FF2B5EF4-FFF2-40B4-BE49-F238E27FC236}">
                <a16:creationId xmlns:a16="http://schemas.microsoft.com/office/drawing/2014/main" id="{F3686FBA-AA13-4F59-987A-EB0E91AEF3CE}"/>
              </a:ext>
            </a:extLst>
          </p:cNvPr>
          <p:cNvSpPr/>
          <p:nvPr/>
        </p:nvSpPr>
        <p:spPr>
          <a:xfrm>
            <a:off x="139161" y="4466801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mutation_label">
            <a:extLst>
              <a:ext uri="{FF2B5EF4-FFF2-40B4-BE49-F238E27FC236}">
                <a16:creationId xmlns:a16="http://schemas.microsoft.com/office/drawing/2014/main" id="{069935FF-F7BF-4109-84F2-D0AA8E0B1B35}"/>
              </a:ext>
            </a:extLst>
          </p:cNvPr>
          <p:cNvSpPr txBox="1"/>
          <p:nvPr/>
        </p:nvSpPr>
        <p:spPr>
          <a:xfrm>
            <a:off x="132701" y="2831352"/>
            <a:ext cx="35760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</p:txBody>
      </p:sp>
      <p:sp>
        <p:nvSpPr>
          <p:cNvPr id="192" name="mutation">
            <a:extLst>
              <a:ext uri="{FF2B5EF4-FFF2-40B4-BE49-F238E27FC236}">
                <a16:creationId xmlns:a16="http://schemas.microsoft.com/office/drawing/2014/main" id="{80969E90-1327-4B69-A6EB-E5C8EA2F0C83}"/>
              </a:ext>
            </a:extLst>
          </p:cNvPr>
          <p:cNvSpPr/>
          <p:nvPr/>
        </p:nvSpPr>
        <p:spPr>
          <a:xfrm>
            <a:off x="139161" y="2758291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mutation_label">
            <a:extLst>
              <a:ext uri="{FF2B5EF4-FFF2-40B4-BE49-F238E27FC236}">
                <a16:creationId xmlns:a16="http://schemas.microsoft.com/office/drawing/2014/main" id="{904D32DE-67CE-4E83-8DB8-F1AA8E41A3B5}"/>
              </a:ext>
            </a:extLst>
          </p:cNvPr>
          <p:cNvSpPr txBox="1"/>
          <p:nvPr/>
        </p:nvSpPr>
        <p:spPr>
          <a:xfrm>
            <a:off x="138880" y="1228870"/>
            <a:ext cx="35760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</p:txBody>
      </p:sp>
      <p:sp>
        <p:nvSpPr>
          <p:cNvPr id="190" name="mutation">
            <a:extLst>
              <a:ext uri="{FF2B5EF4-FFF2-40B4-BE49-F238E27FC236}">
                <a16:creationId xmlns:a16="http://schemas.microsoft.com/office/drawing/2014/main" id="{89639DE9-63AA-4335-9DA6-D06112061430}"/>
              </a:ext>
            </a:extLst>
          </p:cNvPr>
          <p:cNvSpPr/>
          <p:nvPr/>
        </p:nvSpPr>
        <p:spPr>
          <a:xfrm>
            <a:off x="139161" y="1149555"/>
            <a:ext cx="73152" cy="73152"/>
          </a:xfrm>
          <a:prstGeom prst="diamond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2933</TotalTime>
  <Words>20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Surya, Kevin</dc:creator>
  <cp:lastModifiedBy>Kevin Surya</cp:lastModifiedBy>
  <cp:revision>161</cp:revision>
  <dcterms:created xsi:type="dcterms:W3CDTF">2021-04-09T20:29:05Z</dcterms:created>
  <dcterms:modified xsi:type="dcterms:W3CDTF">2021-08-26T15:56:03Z</dcterms:modified>
</cp:coreProperties>
</file>