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943600" cy="7974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05007"/>
            <a:ext cx="5052060" cy="2776138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188203"/>
            <a:ext cx="4457700" cy="1925207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24543"/>
            <a:ext cx="1281589" cy="6757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24543"/>
            <a:ext cx="3770471" cy="6757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987968"/>
            <a:ext cx="5126355" cy="331696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336315"/>
            <a:ext cx="5126355" cy="174431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22712"/>
            <a:ext cx="2526030" cy="505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22712"/>
            <a:ext cx="2526030" cy="505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4544"/>
            <a:ext cx="5126355" cy="1541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954742"/>
            <a:ext cx="2514421" cy="957988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912730"/>
            <a:ext cx="2514421" cy="4284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954742"/>
            <a:ext cx="2526804" cy="957988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912730"/>
            <a:ext cx="2526804" cy="4284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31601"/>
            <a:ext cx="1916966" cy="1860603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48112"/>
            <a:ext cx="3008948" cy="566671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92204"/>
            <a:ext cx="1916966" cy="443185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31601"/>
            <a:ext cx="1916966" cy="1860603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48112"/>
            <a:ext cx="3008948" cy="566671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92204"/>
            <a:ext cx="1916966" cy="443185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24544"/>
            <a:ext cx="5126355" cy="154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22712"/>
            <a:ext cx="5126355" cy="505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390731"/>
            <a:ext cx="1337310" cy="424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6E26-61D1-44D3-8A35-CCAA7F3415C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390731"/>
            <a:ext cx="2005965" cy="424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390731"/>
            <a:ext cx="1337310" cy="424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bic_42_con">
            <a:extLst>
              <a:ext uri="{FF2B5EF4-FFF2-40B4-BE49-F238E27FC236}">
                <a16:creationId xmlns:a16="http://schemas.microsoft.com/office/drawing/2014/main" id="{DA470FB3-C398-2F56-E7B7-CB9C9F64228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71801" y="5971288"/>
            <a:ext cx="2971798" cy="1837823"/>
          </a:xfrm>
          <a:prstGeom prst="rect">
            <a:avLst/>
          </a:prstGeom>
        </p:spPr>
      </p:pic>
      <p:pic>
        <p:nvPicPr>
          <p:cNvPr id="14" name="punc_42_con">
            <a:extLst>
              <a:ext uri="{FF2B5EF4-FFF2-40B4-BE49-F238E27FC236}">
                <a16:creationId xmlns:a16="http://schemas.microsoft.com/office/drawing/2014/main" id="{60B0BFBE-AC8F-5F9A-D801-DC37BC576F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" y="5971289"/>
            <a:ext cx="2971798" cy="1837823"/>
          </a:xfrm>
          <a:prstGeom prst="rect">
            <a:avLst/>
          </a:prstGeom>
        </p:spPr>
      </p:pic>
      <p:pic>
        <p:nvPicPr>
          <p:cNvPr id="13" name="dbic_42">
            <a:extLst>
              <a:ext uri="{FF2B5EF4-FFF2-40B4-BE49-F238E27FC236}">
                <a16:creationId xmlns:a16="http://schemas.microsoft.com/office/drawing/2014/main" id="{7D0D91C0-E48E-E4E9-414C-9188238F0D2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971800" y="3980861"/>
            <a:ext cx="2971800" cy="1837823"/>
          </a:xfrm>
          <a:prstGeom prst="rect">
            <a:avLst/>
          </a:prstGeom>
        </p:spPr>
      </p:pic>
      <p:pic>
        <p:nvPicPr>
          <p:cNvPr id="12" name="punc_42">
            <a:extLst>
              <a:ext uri="{FF2B5EF4-FFF2-40B4-BE49-F238E27FC236}">
                <a16:creationId xmlns:a16="http://schemas.microsoft.com/office/drawing/2014/main" id="{88CD14FB-37F1-998F-7DE9-5DCEBEE2117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0" y="3980861"/>
            <a:ext cx="2971800" cy="1837823"/>
          </a:xfrm>
          <a:prstGeom prst="rect">
            <a:avLst/>
          </a:prstGeom>
        </p:spPr>
      </p:pic>
      <p:pic>
        <p:nvPicPr>
          <p:cNvPr id="10" name="dbic_1000_con">
            <a:extLst>
              <a:ext uri="{FF2B5EF4-FFF2-40B4-BE49-F238E27FC236}">
                <a16:creationId xmlns:a16="http://schemas.microsoft.com/office/drawing/2014/main" id="{1FA1219A-D1BB-E196-6452-D2071BB88D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71800" y="1990431"/>
            <a:ext cx="2971800" cy="1837823"/>
          </a:xfrm>
          <a:prstGeom prst="rect">
            <a:avLst/>
          </a:prstGeom>
        </p:spPr>
      </p:pic>
      <p:pic>
        <p:nvPicPr>
          <p:cNvPr id="9" name="punc_1000_con">
            <a:extLst>
              <a:ext uri="{FF2B5EF4-FFF2-40B4-BE49-F238E27FC236}">
                <a16:creationId xmlns:a16="http://schemas.microsoft.com/office/drawing/2014/main" id="{24E4B4B7-DADB-E0BB-766B-D18724D9FF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0" y="1990433"/>
            <a:ext cx="2971800" cy="1837823"/>
          </a:xfrm>
          <a:prstGeom prst="rect">
            <a:avLst/>
          </a:prstGeom>
        </p:spPr>
      </p:pic>
      <p:pic>
        <p:nvPicPr>
          <p:cNvPr id="8" name="dbic_1000">
            <a:extLst>
              <a:ext uri="{FF2B5EF4-FFF2-40B4-BE49-F238E27FC236}">
                <a16:creationId xmlns:a16="http://schemas.microsoft.com/office/drawing/2014/main" id="{943236CB-4BAD-57C5-EF24-346565FC48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971800" y="1"/>
            <a:ext cx="2971800" cy="1837823"/>
          </a:xfrm>
          <a:prstGeom prst="rect">
            <a:avLst/>
          </a:prstGeom>
        </p:spPr>
      </p:pic>
      <p:pic>
        <p:nvPicPr>
          <p:cNvPr id="7" name="punc_1000">
            <a:extLst>
              <a:ext uri="{FF2B5EF4-FFF2-40B4-BE49-F238E27FC236}">
                <a16:creationId xmlns:a16="http://schemas.microsoft.com/office/drawing/2014/main" id="{AA1B632B-F534-AE73-E43D-14574C7B05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0" y="0"/>
            <a:ext cx="2971800" cy="18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Surya, Kevin</dc:creator>
  <cp:lastModifiedBy>Kevin Surya</cp:lastModifiedBy>
  <cp:revision>45</cp:revision>
  <dcterms:created xsi:type="dcterms:W3CDTF">2021-04-09T20:29:05Z</dcterms:created>
  <dcterms:modified xsi:type="dcterms:W3CDTF">2023-01-13T07:11:41Z</dcterms:modified>
</cp:coreProperties>
</file>