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6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5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4BFEC7-FEF7-429C-AAF5-EAAA327293E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9DC660-A3C3-4D83-B09C-D293444F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0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35AC6-86CC-337A-AAF8-E31A335AEC75}"/>
              </a:ext>
            </a:extLst>
          </p:cNvPr>
          <p:cNvSpPr txBox="1"/>
          <p:nvPr/>
        </p:nvSpPr>
        <p:spPr>
          <a:xfrm>
            <a:off x="2881742" y="-39077"/>
            <a:ext cx="55972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Romano Dalí</a:t>
            </a:r>
          </a:p>
          <a:p>
            <a:r>
              <a:rPr lang="en-US" sz="2000" dirty="0"/>
              <a:t>Northwell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BA1D-2AB1-9005-BDDC-4DDC52DED99A}"/>
              </a:ext>
            </a:extLst>
          </p:cNvPr>
          <p:cNvSpPr txBox="1"/>
          <p:nvPr/>
        </p:nvSpPr>
        <p:spPr>
          <a:xfrm>
            <a:off x="2951014" y="1145423"/>
            <a:ext cx="5458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Bio: </a:t>
            </a:r>
            <a:endParaRPr lang="en-US" dirty="0"/>
          </a:p>
          <a:p>
            <a:r>
              <a:rPr lang="en-US" dirty="0"/>
              <a:t>Born in </a:t>
            </a:r>
            <a:r>
              <a:rPr lang="en-US" sz="1800" dirty="0"/>
              <a:t>Veneto, Italy. Emigrated to the U.S. to pursue a doctorate in medicine. </a:t>
            </a:r>
            <a:r>
              <a:rPr lang="en-US" dirty="0"/>
              <a:t>Works in the field of Cardiology at Northwell as a Doctor.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BBCAD-A964-304D-1101-1AF0F0869560}"/>
              </a:ext>
            </a:extLst>
          </p:cNvPr>
          <p:cNvSpPr txBox="1"/>
          <p:nvPr/>
        </p:nvSpPr>
        <p:spPr>
          <a:xfrm>
            <a:off x="3181342" y="2802722"/>
            <a:ext cx="3537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Learn to how to use Med-X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X-rays the right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accurate diagnoses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25F31-A5FE-78F1-EC5F-9FF66E82E7A1}"/>
              </a:ext>
            </a:extLst>
          </p:cNvPr>
          <p:cNvSpPr txBox="1"/>
          <p:nvPr/>
        </p:nvSpPr>
        <p:spPr>
          <a:xfrm>
            <a:off x="6801407" y="2720826"/>
            <a:ext cx="51129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Misreading X-Rays due to poor image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Usually given limited time to read the X-rays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Poor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5C173-86B3-32E4-1A44-3535994A2750}"/>
              </a:ext>
            </a:extLst>
          </p:cNvPr>
          <p:cNvSpPr txBox="1"/>
          <p:nvPr/>
        </p:nvSpPr>
        <p:spPr>
          <a:xfrm>
            <a:off x="129881" y="2720826"/>
            <a:ext cx="259080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Personal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Age: 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Gender: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Occupation: Doctor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Location:  Veneto, Italy</a:t>
            </a:r>
          </a:p>
          <a:p>
            <a:pPr algn="ctr"/>
            <a:endParaRPr lang="en-US" sz="1400" dirty="0"/>
          </a:p>
          <a:p>
            <a:endParaRPr lang="en-US" dirty="0"/>
          </a:p>
        </p:txBody>
      </p:sp>
      <p:pic>
        <p:nvPicPr>
          <p:cNvPr id="4" name="Picture 3" descr="A person with long black hair and a mustache&#10;&#10;Description automatically generated">
            <a:extLst>
              <a:ext uri="{FF2B5EF4-FFF2-40B4-BE49-F238E27FC236}">
                <a16:creationId xmlns:a16="http://schemas.microsoft.com/office/drawing/2014/main" id="{53178062-0100-B395-7B12-9962F3F1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2" y="121765"/>
            <a:ext cx="1971676" cy="24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8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67199-D2A4-8C2D-29FC-572B0281398F}"/>
              </a:ext>
            </a:extLst>
          </p:cNvPr>
          <p:cNvSpPr txBox="1"/>
          <p:nvPr/>
        </p:nvSpPr>
        <p:spPr>
          <a:xfrm>
            <a:off x="3749964" y="212436"/>
            <a:ext cx="42856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Siddhi Du</a:t>
            </a:r>
          </a:p>
          <a:p>
            <a:r>
              <a:rPr lang="en-US" sz="2000" dirty="0"/>
              <a:t>NYU Langone Medical Center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4C417-6165-874E-349E-4F4D7F158596}"/>
              </a:ext>
            </a:extLst>
          </p:cNvPr>
          <p:cNvSpPr txBox="1"/>
          <p:nvPr/>
        </p:nvSpPr>
        <p:spPr>
          <a:xfrm>
            <a:off x="2955636" y="1514764"/>
            <a:ext cx="5237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Bio:</a:t>
            </a:r>
          </a:p>
          <a:p>
            <a:r>
              <a:rPr lang="en-US" dirty="0"/>
              <a:t>A 22-year-old foreign exchange medical</a:t>
            </a:r>
          </a:p>
          <a:p>
            <a:r>
              <a:rPr lang="en-US" dirty="0"/>
              <a:t>Student from India. Joined NYU Langone for a part time internship during her studies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F010B-2DD9-39F5-40AF-F9A968591066}"/>
              </a:ext>
            </a:extLst>
          </p:cNvPr>
          <p:cNvSpPr txBox="1"/>
          <p:nvPr/>
        </p:nvSpPr>
        <p:spPr>
          <a:xfrm>
            <a:off x="230909" y="2521527"/>
            <a:ext cx="27247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Personal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Age: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Gender: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Occupation: Doctor Intern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Location:  Maharashtra, India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7753C-552C-7B2B-4D59-21BACFB3187C}"/>
              </a:ext>
            </a:extLst>
          </p:cNvPr>
          <p:cNvSpPr txBox="1"/>
          <p:nvPr/>
        </p:nvSpPr>
        <p:spPr>
          <a:xfrm>
            <a:off x="3050309" y="2831145"/>
            <a:ext cx="419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Med-X to facilitate her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Complete her internship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findings to patients in a clear manner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71F51-9EDB-0498-96BF-1A27647DA607}"/>
              </a:ext>
            </a:extLst>
          </p:cNvPr>
          <p:cNvSpPr txBox="1"/>
          <p:nvPr/>
        </p:nvSpPr>
        <p:spPr>
          <a:xfrm>
            <a:off x="7038109" y="2831145"/>
            <a:ext cx="56064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Inexperienced with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Unaware of the different anatomies of the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Prone to a limited </a:t>
            </a:r>
            <a:r>
              <a:rPr lang="en-US" sz="1800"/>
              <a:t>field of view</a:t>
            </a:r>
          </a:p>
        </p:txBody>
      </p:sp>
      <p:pic>
        <p:nvPicPr>
          <p:cNvPr id="12" name="Picture 11" descr="A cartoon of a person with a stethoscope around her neck&#10;&#10;Description automatically generated">
            <a:extLst>
              <a:ext uri="{FF2B5EF4-FFF2-40B4-BE49-F238E27FC236}">
                <a16:creationId xmlns:a16="http://schemas.microsoft.com/office/drawing/2014/main" id="{02C118F5-3B70-9C4E-5431-543C8F33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8" y="212436"/>
            <a:ext cx="1751215" cy="21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2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038A1F-FC5D-7C7F-C470-85B8327AE761}"/>
              </a:ext>
            </a:extLst>
          </p:cNvPr>
          <p:cNvSpPr txBox="1"/>
          <p:nvPr/>
        </p:nvSpPr>
        <p:spPr>
          <a:xfrm>
            <a:off x="2976418" y="75563"/>
            <a:ext cx="610061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Bryce Ruiz</a:t>
            </a:r>
          </a:p>
          <a:p>
            <a:pPr algn="ctr"/>
            <a:r>
              <a:rPr lang="en-US" dirty="0"/>
              <a:t>Albuquerque Medical Center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9ACAD-63D1-D3ED-AEDA-A84B6E505B09}"/>
              </a:ext>
            </a:extLst>
          </p:cNvPr>
          <p:cNvSpPr txBox="1"/>
          <p:nvPr/>
        </p:nvSpPr>
        <p:spPr>
          <a:xfrm>
            <a:off x="251691" y="2826327"/>
            <a:ext cx="27247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Personal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Age: 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Gender: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Occupation: Doctor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Location:  Fresno, Ca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FDAF5-4135-7D4C-F4E8-5622A3D3862E}"/>
              </a:ext>
            </a:extLst>
          </p:cNvPr>
          <p:cNvSpPr txBox="1"/>
          <p:nvPr/>
        </p:nvSpPr>
        <p:spPr>
          <a:xfrm>
            <a:off x="2708563" y="1020818"/>
            <a:ext cx="6100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Bio:</a:t>
            </a:r>
          </a:p>
          <a:p>
            <a:r>
              <a:rPr lang="en-US" dirty="0"/>
              <a:t>A 34-year-old medical professional from Fresno. Has been working at Albuquerque for over 10 years and has recently been promoted to Cardiology to conduct X-Rays</a:t>
            </a:r>
          </a:p>
        </p:txBody>
      </p:sp>
      <p:pic>
        <p:nvPicPr>
          <p:cNvPr id="11" name="Picture 10" descr="A person wearing a blue scrubs with a stethoscope around his neck&#10;&#10;Description automatically generated">
            <a:extLst>
              <a:ext uri="{FF2B5EF4-FFF2-40B4-BE49-F238E27FC236}">
                <a16:creationId xmlns:a16="http://schemas.microsoft.com/office/drawing/2014/main" id="{F6F89CDC-026A-8AA6-5283-B40034D4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1" y="164091"/>
            <a:ext cx="1998516" cy="2498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C8049-30A2-8B90-0BCB-31C199E045BE}"/>
              </a:ext>
            </a:extLst>
          </p:cNvPr>
          <p:cNvSpPr txBox="1"/>
          <p:nvPr/>
        </p:nvSpPr>
        <p:spPr>
          <a:xfrm>
            <a:off x="7527636" y="2826327"/>
            <a:ext cx="44126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 being able to understand traditional X-Rays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 patients come out confused about their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Unfamiliar with the </a:t>
            </a:r>
            <a:r>
              <a:rPr lang="en-US"/>
              <a:t>AI environment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5D57F-0F18-33B0-6CF0-96A08D623019}"/>
              </a:ext>
            </a:extLst>
          </p:cNvPr>
          <p:cNvSpPr txBox="1"/>
          <p:nvPr/>
        </p:nvSpPr>
        <p:spPr>
          <a:xfrm>
            <a:off x="2482274" y="2780927"/>
            <a:ext cx="5045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new ways to conduct X-Rays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Build a strong reputation within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to patients what they have in a clear manner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6040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470</TotalTime>
  <Words>263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Quotable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Ospina</dc:creator>
  <cp:lastModifiedBy>Christopher Ospina</cp:lastModifiedBy>
  <cp:revision>20</cp:revision>
  <dcterms:created xsi:type="dcterms:W3CDTF">2024-02-08T17:57:46Z</dcterms:created>
  <dcterms:modified xsi:type="dcterms:W3CDTF">2024-02-11T20:46:02Z</dcterms:modified>
</cp:coreProperties>
</file>