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venir Next LT Pro Ligh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venir Next LT Pro Ligh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venir Next LT Pro Ligh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venir Next LT Pro Ligh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venir Next LT Pro Ligh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venir Next LT Pro Ligh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venir Next LT Pro Ligh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venir Next LT Pro Ligh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venir Next LT Pro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0CCF0"/>
          </a:solidFill>
        </a:fill>
      </a:tcStyle>
    </a:wholeTbl>
    <a:band2H>
      <a:tcTxStyle b="def" i="def"/>
      <a:tcStyle>
        <a:tcBdr/>
        <a:fill>
          <a:solidFill>
            <a:srgbClr val="F8E7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CCF0"/>
          </a:solidFill>
        </a:fill>
      </a:tcStyle>
    </a:wholeTbl>
    <a:band2H>
      <a:tcTxStyle b="def" i="def"/>
      <a:tcStyle>
        <a:tcBdr/>
        <a:fill>
          <a:solidFill>
            <a:srgbClr val="E9E7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5E2"/>
          </a:solidFill>
        </a:fill>
      </a:tcStyle>
    </a:wholeTbl>
    <a:band2H>
      <a:tcTxStyle b="def" i="def"/>
      <a:tcStyle>
        <a:tcBdr/>
        <a:fill>
          <a:solidFill>
            <a:srgbClr val="E7F2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1" name="Shape 111"/>
          <p:cNvSpPr/>
          <p:nvPr>
            <p:ph type="sldImg"/>
          </p:nvPr>
        </p:nvSpPr>
        <p:spPr>
          <a:xfrm>
            <a:off x="1143000" y="685800"/>
            <a:ext cx="4572000" cy="3429000"/>
          </a:xfrm>
          <a:prstGeom prst="rect">
            <a:avLst/>
          </a:prstGeom>
        </p:spPr>
        <p:txBody>
          <a:bodyPr/>
          <a:lstStyle/>
          <a:p>
            <a:pPr/>
          </a:p>
        </p:txBody>
      </p:sp>
      <p:sp>
        <p:nvSpPr>
          <p:cNvPr id="112" name="Shape 112"/>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latinLnBrk="0">
      <a:defRPr sz="1200">
        <a:solidFill>
          <a:srgbClr val="FFFFFF"/>
        </a:solidFill>
        <a:latin typeface="+mj-lt"/>
        <a:ea typeface="+mj-ea"/>
        <a:cs typeface="+mj-cs"/>
        <a:sym typeface="Avenir Next LT Pro Light"/>
      </a:defRPr>
    </a:lvl1pPr>
    <a:lvl2pPr indent="228600" latinLnBrk="0">
      <a:defRPr sz="1200">
        <a:solidFill>
          <a:srgbClr val="FFFFFF"/>
        </a:solidFill>
        <a:latin typeface="+mj-lt"/>
        <a:ea typeface="+mj-ea"/>
        <a:cs typeface="+mj-cs"/>
        <a:sym typeface="Avenir Next LT Pro Light"/>
      </a:defRPr>
    </a:lvl2pPr>
    <a:lvl3pPr indent="457200" latinLnBrk="0">
      <a:defRPr sz="1200">
        <a:solidFill>
          <a:srgbClr val="FFFFFF"/>
        </a:solidFill>
        <a:latin typeface="+mj-lt"/>
        <a:ea typeface="+mj-ea"/>
        <a:cs typeface="+mj-cs"/>
        <a:sym typeface="Avenir Next LT Pro Light"/>
      </a:defRPr>
    </a:lvl3pPr>
    <a:lvl4pPr indent="685800" latinLnBrk="0">
      <a:defRPr sz="1200">
        <a:solidFill>
          <a:srgbClr val="FFFFFF"/>
        </a:solidFill>
        <a:latin typeface="+mj-lt"/>
        <a:ea typeface="+mj-ea"/>
        <a:cs typeface="+mj-cs"/>
        <a:sym typeface="Avenir Next LT Pro Light"/>
      </a:defRPr>
    </a:lvl4pPr>
    <a:lvl5pPr indent="914400" latinLnBrk="0">
      <a:defRPr sz="1200">
        <a:solidFill>
          <a:srgbClr val="FFFFFF"/>
        </a:solidFill>
        <a:latin typeface="+mj-lt"/>
        <a:ea typeface="+mj-ea"/>
        <a:cs typeface="+mj-cs"/>
        <a:sym typeface="Avenir Next LT Pro Light"/>
      </a:defRPr>
    </a:lvl5pPr>
    <a:lvl6pPr indent="1143000" latinLnBrk="0">
      <a:defRPr sz="1200">
        <a:solidFill>
          <a:srgbClr val="FFFFFF"/>
        </a:solidFill>
        <a:latin typeface="+mj-lt"/>
        <a:ea typeface="+mj-ea"/>
        <a:cs typeface="+mj-cs"/>
        <a:sym typeface="Avenir Next LT Pro Light"/>
      </a:defRPr>
    </a:lvl6pPr>
    <a:lvl7pPr indent="1371600" latinLnBrk="0">
      <a:defRPr sz="1200">
        <a:solidFill>
          <a:srgbClr val="FFFFFF"/>
        </a:solidFill>
        <a:latin typeface="+mj-lt"/>
        <a:ea typeface="+mj-ea"/>
        <a:cs typeface="+mj-cs"/>
        <a:sym typeface="Avenir Next LT Pro Light"/>
      </a:defRPr>
    </a:lvl7pPr>
    <a:lvl8pPr indent="1600200" latinLnBrk="0">
      <a:defRPr sz="1200">
        <a:solidFill>
          <a:srgbClr val="FFFFFF"/>
        </a:solidFill>
        <a:latin typeface="+mj-lt"/>
        <a:ea typeface="+mj-ea"/>
        <a:cs typeface="+mj-cs"/>
        <a:sym typeface="Avenir Next LT Pro Light"/>
      </a:defRPr>
    </a:lvl8pPr>
    <a:lvl9pPr indent="1828800" latinLnBrk="0">
      <a:defRPr sz="1200">
        <a:solidFill>
          <a:srgbClr val="FFFFFF"/>
        </a:solidFill>
        <a:latin typeface="+mj-lt"/>
        <a:ea typeface="+mj-ea"/>
        <a:cs typeface="+mj-cs"/>
        <a:sym typeface="Avenir Next LT Pro Ligh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2197100" y="1079500"/>
            <a:ext cx="7797800" cy="2138401"/>
          </a:xfrm>
          <a:prstGeom prst="rect">
            <a:avLst/>
          </a:prstGeom>
        </p:spPr>
        <p:txBody>
          <a:bodyPr anchor="b"/>
          <a:lstStyle/>
          <a:p>
            <a:pPr/>
            <a:r>
              <a:t>Title Text</a:t>
            </a:r>
          </a:p>
        </p:txBody>
      </p:sp>
      <p:sp>
        <p:nvSpPr>
          <p:cNvPr id="12" name="Body Level One…"/>
          <p:cNvSpPr txBox="1"/>
          <p:nvPr>
            <p:ph type="body" sz="quarter" idx="1"/>
          </p:nvPr>
        </p:nvSpPr>
        <p:spPr>
          <a:xfrm>
            <a:off x="3308350" y="4113212"/>
            <a:ext cx="5575300" cy="1655763"/>
          </a:xfrm>
          <a:prstGeom prst="rect">
            <a:avLst/>
          </a:prstGeom>
        </p:spPr>
        <p:txBody>
          <a:bodyPr/>
          <a:lstStyle>
            <a:lvl1pPr marL="0" indent="0" algn="ctr">
              <a:buClrTx/>
              <a:buSzTx/>
              <a:buNone/>
              <a:defRPr i="1" sz="2400"/>
            </a:lvl1pPr>
            <a:lvl2pPr indent="457200" algn="ctr">
              <a:buClrTx/>
              <a:buFontTx/>
              <a:defRPr i="1" sz="2400"/>
            </a:lvl2pPr>
            <a:lvl3pPr marL="0" indent="914400" algn="ctr">
              <a:buClrTx/>
              <a:buSzTx/>
              <a:buNone/>
              <a:defRPr i="1" sz="2400"/>
            </a:lvl3pPr>
            <a:lvl4pPr indent="1371600" algn="ctr">
              <a:buClrTx/>
              <a:buFontTx/>
              <a:defRPr i="1" sz="2400"/>
            </a:lvl4pPr>
            <a:lvl5pPr marL="0" indent="1828800" algn="ctr">
              <a:buClrTx/>
              <a:buSzTx/>
              <a:buNone/>
              <a:defRPr i="1" sz="2400"/>
            </a:lvl5pPr>
          </a:lstStyle>
          <a:p>
            <a:pPr/>
            <a:r>
              <a:t>Body Level One</a:t>
            </a:r>
          </a:p>
          <a:p>
            <a:pPr lvl="1"/>
            <a:r>
              <a:t>Body Level Two</a:t>
            </a:r>
          </a:p>
          <a:p>
            <a:pPr lvl="2"/>
            <a:r>
              <a:t>Body Level Three</a:t>
            </a:r>
          </a:p>
          <a:p>
            <a:pPr lvl="3"/>
            <a:r>
              <a:t>Body Level Four</a:t>
            </a:r>
          </a:p>
          <a:p>
            <a:pPr lvl="4"/>
            <a:r>
              <a:t>Body Level Five</a:t>
            </a:r>
          </a:p>
        </p:txBody>
      </p:sp>
      <p:sp>
        <p:nvSpPr>
          <p:cNvPr id="13" name="Straight Connector 6"/>
          <p:cNvSpPr/>
          <p:nvPr/>
        </p:nvSpPr>
        <p:spPr>
          <a:xfrm>
            <a:off x="5825999" y="3690870"/>
            <a:ext cx="540001" cy="1"/>
          </a:xfrm>
          <a:prstGeom prst="line">
            <a:avLst/>
          </a:prstGeom>
          <a:ln w="12700">
            <a:solidFill>
              <a:srgbClr val="FFFFFF"/>
            </a:solidFill>
          </a:ln>
        </p:spPr>
        <p:txBody>
          <a:bodyPr lIns="45719" rIns="45719"/>
          <a:lstStyle/>
          <a:p>
            <a:pPr>
              <a:defRPr>
                <a:solidFill>
                  <a:srgbClr val="FFFFFF"/>
                </a:solidFill>
              </a:defRPr>
            </a:pPr>
          </a:p>
        </p:txBody>
      </p:sp>
      <p:grpSp>
        <p:nvGrpSpPr>
          <p:cNvPr id="18" name="Group 19"/>
          <p:cNvGrpSpPr/>
          <p:nvPr/>
        </p:nvGrpSpPr>
        <p:grpSpPr>
          <a:xfrm>
            <a:off x="9966373" y="4441673"/>
            <a:ext cx="1394725" cy="1381278"/>
            <a:chOff x="0" y="0"/>
            <a:chExt cx="1394724" cy="1381276"/>
          </a:xfrm>
        </p:grpSpPr>
        <p:sp>
          <p:nvSpPr>
            <p:cNvPr id="14" name="Freeform: Shape 15"/>
            <p:cNvSpPr/>
            <p:nvPr/>
          </p:nvSpPr>
          <p:spPr>
            <a:xfrm flipH="1" rot="2700000">
              <a:off x="441115" y="55219"/>
              <a:ext cx="571821" cy="1316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68" y="0"/>
                  </a:moveTo>
                  <a:lnTo>
                    <a:pt x="10800" y="52"/>
                  </a:lnTo>
                  <a:lnTo>
                    <a:pt x="10856" y="30"/>
                  </a:lnTo>
                  <a:lnTo>
                    <a:pt x="10932" y="0"/>
                  </a:lnTo>
                  <a:lnTo>
                    <a:pt x="10932" y="104"/>
                  </a:lnTo>
                  <a:lnTo>
                    <a:pt x="11680" y="399"/>
                  </a:lnTo>
                  <a:cubicBezTo>
                    <a:pt x="17809" y="3061"/>
                    <a:pt x="21600" y="6738"/>
                    <a:pt x="21600" y="10800"/>
                  </a:cubicBezTo>
                  <a:cubicBezTo>
                    <a:pt x="21600" y="14862"/>
                    <a:pt x="17809" y="18539"/>
                    <a:pt x="11680" y="21201"/>
                  </a:cubicBezTo>
                  <a:lnTo>
                    <a:pt x="10932" y="21496"/>
                  </a:lnTo>
                  <a:lnTo>
                    <a:pt x="10932" y="21600"/>
                  </a:lnTo>
                  <a:lnTo>
                    <a:pt x="10856" y="21570"/>
                  </a:lnTo>
                  <a:lnTo>
                    <a:pt x="10800" y="21548"/>
                  </a:lnTo>
                  <a:lnTo>
                    <a:pt x="10668" y="21600"/>
                  </a:lnTo>
                  <a:lnTo>
                    <a:pt x="10668" y="21496"/>
                  </a:lnTo>
                  <a:lnTo>
                    <a:pt x="9920" y="21201"/>
                  </a:lnTo>
                  <a:cubicBezTo>
                    <a:pt x="3791" y="18539"/>
                    <a:pt x="0" y="14862"/>
                    <a:pt x="0" y="10800"/>
                  </a:cubicBezTo>
                  <a:cubicBezTo>
                    <a:pt x="0" y="6738"/>
                    <a:pt x="3791" y="3061"/>
                    <a:pt x="9920" y="399"/>
                  </a:cubicBezTo>
                  <a:lnTo>
                    <a:pt x="10668" y="104"/>
                  </a:lnTo>
                  <a:close/>
                </a:path>
              </a:pathLst>
            </a:custGeom>
            <a:solidFill>
              <a:schemeClr val="accent4">
                <a:alpha val="4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17" name="Group 16"/>
            <p:cNvGrpSpPr/>
            <p:nvPr/>
          </p:nvGrpSpPr>
          <p:grpSpPr>
            <a:xfrm>
              <a:off x="-1" y="0"/>
              <a:ext cx="1344352" cy="1345884"/>
              <a:chOff x="0" y="0"/>
              <a:chExt cx="1344350" cy="1345883"/>
            </a:xfrm>
          </p:grpSpPr>
          <p:sp>
            <p:nvSpPr>
              <p:cNvPr id="15" name="Freeform: Shape 17"/>
              <p:cNvSpPr/>
              <p:nvPr/>
            </p:nvSpPr>
            <p:spPr>
              <a:xfrm flipH="1" rot="2700000">
                <a:off x="392425" y="10037"/>
                <a:ext cx="571821" cy="13119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920" y="349"/>
                    </a:moveTo>
                    <a:lnTo>
                      <a:pt x="10800" y="0"/>
                    </a:lnTo>
                    <a:lnTo>
                      <a:pt x="11680" y="349"/>
                    </a:lnTo>
                    <a:cubicBezTo>
                      <a:pt x="17809" y="3020"/>
                      <a:pt x="21600" y="6710"/>
                      <a:pt x="21600" y="10787"/>
                    </a:cubicBezTo>
                    <a:cubicBezTo>
                      <a:pt x="21600" y="14863"/>
                      <a:pt x="17809" y="18554"/>
                      <a:pt x="11680" y="21225"/>
                    </a:cubicBezTo>
                    <a:lnTo>
                      <a:pt x="10797" y="21600"/>
                    </a:lnTo>
                    <a:lnTo>
                      <a:pt x="9920" y="21225"/>
                    </a:lnTo>
                    <a:cubicBezTo>
                      <a:pt x="3791" y="18554"/>
                      <a:pt x="0" y="14863"/>
                      <a:pt x="0" y="10787"/>
                    </a:cubicBezTo>
                    <a:cubicBezTo>
                      <a:pt x="0" y="6710"/>
                      <a:pt x="3791" y="3020"/>
                      <a:pt x="9920" y="349"/>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 name="Straight Connector 18"/>
              <p:cNvSpPr/>
              <p:nvPr/>
            </p:nvSpPr>
            <p:spPr>
              <a:xfrm flipH="1">
                <a:off x="0" y="200370"/>
                <a:ext cx="1145514" cy="1145514"/>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a:solidFill>
                      <a:srgbClr val="FFFFFF"/>
                    </a:solidFill>
                  </a:defRPr>
                </a:pPr>
              </a:p>
            </p:txBody>
          </p:sp>
        </p:grpSp>
      </p:gr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6" name="Title Text"/>
          <p:cNvSpPr txBox="1"/>
          <p:nvPr>
            <p:ph type="title"/>
          </p:nvPr>
        </p:nvSpPr>
        <p:spPr>
          <a:xfrm>
            <a:off x="1079500" y="1011237"/>
            <a:ext cx="10026650" cy="655638"/>
          </a:xfrm>
          <a:prstGeom prst="rect">
            <a:avLst/>
          </a:prstGeom>
        </p:spPr>
        <p:txBody>
          <a:bodyPr anchor="t"/>
          <a:lstStyle>
            <a:lvl1pPr algn="l"/>
          </a:lstStyle>
          <a:p>
            <a:pPr/>
            <a:r>
              <a:t>Title Text</a:t>
            </a:r>
          </a:p>
        </p:txBody>
      </p:sp>
      <p:sp>
        <p:nvSpPr>
          <p:cNvPr id="27" name="Body Level One…"/>
          <p:cNvSpPr txBox="1"/>
          <p:nvPr>
            <p:ph type="body" idx="1"/>
          </p:nvPr>
        </p:nvSpPr>
        <p:spPr>
          <a:xfrm>
            <a:off x="1079500" y="1790700"/>
            <a:ext cx="10026650" cy="397827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5" name="Title Text"/>
          <p:cNvSpPr txBox="1"/>
          <p:nvPr>
            <p:ph type="title"/>
          </p:nvPr>
        </p:nvSpPr>
        <p:spPr>
          <a:xfrm>
            <a:off x="1079500" y="2252663"/>
            <a:ext cx="4457700" cy="2349501"/>
          </a:xfrm>
          <a:prstGeom prst="rect">
            <a:avLst/>
          </a:prstGeom>
        </p:spPr>
        <p:txBody>
          <a:bodyPr/>
          <a:lstStyle/>
          <a:p>
            <a:pPr/>
            <a:r>
              <a:t>Title Text</a:t>
            </a:r>
          </a:p>
        </p:txBody>
      </p:sp>
      <p:sp>
        <p:nvSpPr>
          <p:cNvPr id="36" name="Body Level One…"/>
          <p:cNvSpPr txBox="1"/>
          <p:nvPr>
            <p:ph type="body" sz="quarter" idx="1"/>
          </p:nvPr>
        </p:nvSpPr>
        <p:spPr>
          <a:xfrm>
            <a:off x="6654800" y="2252664"/>
            <a:ext cx="4451349" cy="2349501"/>
          </a:xfrm>
          <a:prstGeom prst="rect">
            <a:avLst/>
          </a:prstGeom>
        </p:spPr>
        <p:txBody>
          <a:bodyPr anchor="ctr"/>
          <a:lstStyle>
            <a:lvl1pPr marL="0" indent="0">
              <a:buClrTx/>
              <a:buSzTx/>
              <a:buNone/>
              <a:defRPr i="1" sz="2400"/>
            </a:lvl1pPr>
            <a:lvl2pPr indent="457200">
              <a:buClrTx/>
              <a:buFontTx/>
              <a:defRPr i="1" sz="2400"/>
            </a:lvl2pPr>
            <a:lvl3pPr marL="0" indent="914400">
              <a:buClrTx/>
              <a:buSzTx/>
              <a:buNone/>
              <a:defRPr i="1" sz="2400"/>
            </a:lvl3pPr>
            <a:lvl4pPr indent="1371600">
              <a:buClrTx/>
              <a:buFontTx/>
              <a:defRPr i="1" sz="2400"/>
            </a:lvl4pPr>
            <a:lvl5pPr marL="0" indent="1828800">
              <a:buClrTx/>
              <a:buSzTx/>
              <a:buNone/>
              <a:defRPr i="1" sz="2400"/>
            </a:lvl5pPr>
          </a:lstStyle>
          <a:p>
            <a:pPr/>
            <a:r>
              <a:t>Body Level One</a:t>
            </a:r>
          </a:p>
          <a:p>
            <a:pPr lvl="1"/>
            <a:r>
              <a:t>Body Level Two</a:t>
            </a:r>
          </a:p>
          <a:p>
            <a:pPr lvl="2"/>
            <a:r>
              <a:t>Body Level Three</a:t>
            </a:r>
          </a:p>
          <a:p>
            <a:pPr lvl="3"/>
            <a:r>
              <a:t>Body Level Four</a:t>
            </a:r>
          </a:p>
          <a:p>
            <a:pPr lvl="4"/>
            <a:r>
              <a:t>Body Level Five</a:t>
            </a:r>
          </a:p>
        </p:txBody>
      </p:sp>
      <p:grpSp>
        <p:nvGrpSpPr>
          <p:cNvPr id="46" name="Group 19"/>
          <p:cNvGrpSpPr/>
          <p:nvPr/>
        </p:nvGrpSpPr>
        <p:grpSpPr>
          <a:xfrm>
            <a:off x="903520" y="1064355"/>
            <a:ext cx="1008811" cy="952762"/>
            <a:chOff x="0" y="0"/>
            <a:chExt cx="1008810" cy="952761"/>
          </a:xfrm>
        </p:grpSpPr>
        <p:grpSp>
          <p:nvGrpSpPr>
            <p:cNvPr id="39" name="Group 20"/>
            <p:cNvGrpSpPr/>
            <p:nvPr/>
          </p:nvGrpSpPr>
          <p:grpSpPr>
            <a:xfrm>
              <a:off x="48554" y="223933"/>
              <a:ext cx="960257" cy="728829"/>
              <a:chOff x="0" y="0"/>
              <a:chExt cx="960255" cy="728827"/>
            </a:xfrm>
          </p:grpSpPr>
          <p:sp>
            <p:nvSpPr>
              <p:cNvPr id="37" name="Freeform: Shape 27"/>
              <p:cNvSpPr/>
              <p:nvPr/>
            </p:nvSpPr>
            <p:spPr>
              <a:xfrm rot="10800000">
                <a:off x="495517" y="-1"/>
                <a:ext cx="464739" cy="464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36" y="21600"/>
                    </a:moveTo>
                    <a:cubicBezTo>
                      <a:pt x="15429" y="21600"/>
                      <a:pt x="10122" y="19576"/>
                      <a:pt x="6073" y="15527"/>
                    </a:cubicBezTo>
                    <a:cubicBezTo>
                      <a:pt x="2024" y="11478"/>
                      <a:pt x="0" y="6171"/>
                      <a:pt x="0" y="864"/>
                    </a:cubicBezTo>
                    <a:lnTo>
                      <a:pt x="39" y="51"/>
                    </a:lnTo>
                    <a:lnTo>
                      <a:pt x="28" y="40"/>
                    </a:lnTo>
                    <a:lnTo>
                      <a:pt x="39" y="39"/>
                    </a:lnTo>
                    <a:lnTo>
                      <a:pt x="40" y="28"/>
                    </a:lnTo>
                    <a:lnTo>
                      <a:pt x="51" y="39"/>
                    </a:lnTo>
                    <a:lnTo>
                      <a:pt x="864" y="0"/>
                    </a:lnTo>
                    <a:cubicBezTo>
                      <a:pt x="6171" y="0"/>
                      <a:pt x="11478" y="2024"/>
                      <a:pt x="15527" y="6073"/>
                    </a:cubicBezTo>
                    <a:cubicBezTo>
                      <a:pt x="19576" y="10122"/>
                      <a:pt x="21600" y="15429"/>
                      <a:pt x="21600" y="20736"/>
                    </a:cubicBezTo>
                    <a:lnTo>
                      <a:pt x="21561" y="21549"/>
                    </a:lnTo>
                    <a:lnTo>
                      <a:pt x="21572" y="21560"/>
                    </a:lnTo>
                    <a:lnTo>
                      <a:pt x="21561" y="21561"/>
                    </a:lnTo>
                    <a:lnTo>
                      <a:pt x="21560" y="21572"/>
                    </a:lnTo>
                    <a:lnTo>
                      <a:pt x="21549" y="21561"/>
                    </a:lnTo>
                    <a:close/>
                  </a:path>
                </a:pathLst>
              </a:custGeom>
              <a:solidFill>
                <a:schemeClr val="accent4">
                  <a:alpha val="4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8" name="Freeform: Shape 28"/>
              <p:cNvSpPr/>
              <p:nvPr/>
            </p:nvSpPr>
            <p:spPr>
              <a:xfrm rot="13500000">
                <a:off x="96250" y="167837"/>
                <a:ext cx="464740" cy="464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2" y="21560"/>
                    </a:moveTo>
                    <a:lnTo>
                      <a:pt x="21561" y="21561"/>
                    </a:lnTo>
                    <a:lnTo>
                      <a:pt x="21560" y="21572"/>
                    </a:lnTo>
                    <a:lnTo>
                      <a:pt x="21549" y="21561"/>
                    </a:lnTo>
                    <a:lnTo>
                      <a:pt x="20736" y="21600"/>
                    </a:lnTo>
                    <a:cubicBezTo>
                      <a:pt x="15429" y="21600"/>
                      <a:pt x="10122" y="19576"/>
                      <a:pt x="6073" y="15527"/>
                    </a:cubicBezTo>
                    <a:cubicBezTo>
                      <a:pt x="2024" y="11478"/>
                      <a:pt x="0" y="6171"/>
                      <a:pt x="0" y="864"/>
                    </a:cubicBezTo>
                    <a:lnTo>
                      <a:pt x="39" y="51"/>
                    </a:lnTo>
                    <a:lnTo>
                      <a:pt x="28" y="40"/>
                    </a:lnTo>
                    <a:lnTo>
                      <a:pt x="39" y="39"/>
                    </a:lnTo>
                    <a:lnTo>
                      <a:pt x="40" y="28"/>
                    </a:lnTo>
                    <a:lnTo>
                      <a:pt x="51" y="39"/>
                    </a:lnTo>
                    <a:lnTo>
                      <a:pt x="864" y="0"/>
                    </a:lnTo>
                    <a:cubicBezTo>
                      <a:pt x="6171" y="0"/>
                      <a:pt x="11478" y="2024"/>
                      <a:pt x="15527" y="6073"/>
                    </a:cubicBezTo>
                    <a:cubicBezTo>
                      <a:pt x="19576" y="10122"/>
                      <a:pt x="21600" y="15429"/>
                      <a:pt x="21600" y="20736"/>
                    </a:cubicBezTo>
                    <a:lnTo>
                      <a:pt x="21561" y="21549"/>
                    </a:lnTo>
                    <a:close/>
                  </a:path>
                </a:pathLst>
              </a:custGeom>
              <a:solidFill>
                <a:schemeClr val="accent4">
                  <a:alpha val="4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45" name="Group 21"/>
            <p:cNvGrpSpPr/>
            <p:nvPr/>
          </p:nvGrpSpPr>
          <p:grpSpPr>
            <a:xfrm>
              <a:off x="-1" y="0"/>
              <a:ext cx="960443" cy="900642"/>
              <a:chOff x="0" y="0"/>
              <a:chExt cx="960441" cy="900641"/>
            </a:xfrm>
          </p:grpSpPr>
          <p:sp>
            <p:nvSpPr>
              <p:cNvPr id="40" name="Freeform: Shape 22"/>
              <p:cNvSpPr/>
              <p:nvPr/>
            </p:nvSpPr>
            <p:spPr>
              <a:xfrm rot="13500000">
                <a:off x="96250" y="339652"/>
                <a:ext cx="464740" cy="464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2" y="21560"/>
                    </a:moveTo>
                    <a:lnTo>
                      <a:pt x="21561" y="21561"/>
                    </a:lnTo>
                    <a:lnTo>
                      <a:pt x="21560" y="21572"/>
                    </a:lnTo>
                    <a:lnTo>
                      <a:pt x="21549" y="21561"/>
                    </a:lnTo>
                    <a:lnTo>
                      <a:pt x="20736" y="21600"/>
                    </a:lnTo>
                    <a:cubicBezTo>
                      <a:pt x="15429" y="21600"/>
                      <a:pt x="10122" y="19576"/>
                      <a:pt x="6073" y="15527"/>
                    </a:cubicBezTo>
                    <a:cubicBezTo>
                      <a:pt x="2024" y="11478"/>
                      <a:pt x="0" y="6171"/>
                      <a:pt x="0" y="864"/>
                    </a:cubicBezTo>
                    <a:lnTo>
                      <a:pt x="39" y="51"/>
                    </a:lnTo>
                    <a:lnTo>
                      <a:pt x="28" y="40"/>
                    </a:lnTo>
                    <a:lnTo>
                      <a:pt x="39" y="39"/>
                    </a:lnTo>
                    <a:lnTo>
                      <a:pt x="40" y="28"/>
                    </a:lnTo>
                    <a:lnTo>
                      <a:pt x="51" y="39"/>
                    </a:lnTo>
                    <a:lnTo>
                      <a:pt x="864" y="0"/>
                    </a:lnTo>
                    <a:cubicBezTo>
                      <a:pt x="6171" y="0"/>
                      <a:pt x="11478" y="2024"/>
                      <a:pt x="15527" y="6073"/>
                    </a:cubicBezTo>
                    <a:cubicBezTo>
                      <a:pt x="19576" y="10122"/>
                      <a:pt x="21600" y="15429"/>
                      <a:pt x="21600" y="20736"/>
                    </a:cubicBezTo>
                    <a:lnTo>
                      <a:pt x="21561" y="21549"/>
                    </a:lnTo>
                    <a:close/>
                  </a:path>
                </a:pathLst>
              </a:cu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1" name="Freeform: Shape 23"/>
              <p:cNvSpPr/>
              <p:nvPr/>
            </p:nvSpPr>
            <p:spPr>
              <a:xfrm rot="10800000">
                <a:off x="495517" y="171814"/>
                <a:ext cx="464739" cy="464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36" y="21600"/>
                    </a:moveTo>
                    <a:cubicBezTo>
                      <a:pt x="15429" y="21600"/>
                      <a:pt x="10122" y="19576"/>
                      <a:pt x="6073" y="15527"/>
                    </a:cubicBezTo>
                    <a:cubicBezTo>
                      <a:pt x="2024" y="11478"/>
                      <a:pt x="0" y="6171"/>
                      <a:pt x="0" y="864"/>
                    </a:cubicBezTo>
                    <a:lnTo>
                      <a:pt x="39" y="51"/>
                    </a:lnTo>
                    <a:lnTo>
                      <a:pt x="28" y="40"/>
                    </a:lnTo>
                    <a:lnTo>
                      <a:pt x="39" y="39"/>
                    </a:lnTo>
                    <a:lnTo>
                      <a:pt x="40" y="28"/>
                    </a:lnTo>
                    <a:lnTo>
                      <a:pt x="51" y="39"/>
                    </a:lnTo>
                    <a:lnTo>
                      <a:pt x="864" y="0"/>
                    </a:lnTo>
                    <a:cubicBezTo>
                      <a:pt x="6171" y="0"/>
                      <a:pt x="11478" y="2024"/>
                      <a:pt x="15527" y="6073"/>
                    </a:cubicBezTo>
                    <a:cubicBezTo>
                      <a:pt x="19576" y="10122"/>
                      <a:pt x="21600" y="15429"/>
                      <a:pt x="21600" y="20736"/>
                    </a:cubicBezTo>
                    <a:lnTo>
                      <a:pt x="21561" y="21549"/>
                    </a:lnTo>
                    <a:lnTo>
                      <a:pt x="21572" y="21560"/>
                    </a:lnTo>
                    <a:lnTo>
                      <a:pt x="21561" y="21561"/>
                    </a:lnTo>
                    <a:lnTo>
                      <a:pt x="21560" y="21572"/>
                    </a:lnTo>
                    <a:lnTo>
                      <a:pt x="21549" y="21561"/>
                    </a:lnTo>
                    <a:close/>
                  </a:path>
                </a:pathLst>
              </a:cu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4" name="Group 24"/>
              <p:cNvGrpSpPr/>
              <p:nvPr/>
            </p:nvGrpSpPr>
            <p:grpSpPr>
              <a:xfrm>
                <a:off x="324046" y="0"/>
                <a:ext cx="636396" cy="900213"/>
                <a:chOff x="0" y="0"/>
                <a:chExt cx="636395" cy="900212"/>
              </a:xfrm>
            </p:grpSpPr>
            <p:sp>
              <p:nvSpPr>
                <p:cNvPr id="42" name="Straight Connector 25"/>
                <p:cNvSpPr/>
                <p:nvPr/>
              </p:nvSpPr>
              <p:spPr>
                <a:xfrm flipV="1">
                  <a:off x="5002" y="212"/>
                  <a:ext cx="1" cy="900001"/>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a:solidFill>
                        <a:srgbClr val="FFFFFF"/>
                      </a:solidFill>
                    </a:defRPr>
                  </a:pPr>
                </a:p>
              </p:txBody>
            </p:sp>
            <p:sp>
              <p:nvSpPr>
                <p:cNvPr id="43" name="Straight Connector 26"/>
                <p:cNvSpPr/>
                <p:nvPr/>
              </p:nvSpPr>
              <p:spPr>
                <a:xfrm flipH="1" flipV="1">
                  <a:off x="0" y="-1"/>
                  <a:ext cx="636396" cy="636397"/>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a:solidFill>
                        <a:srgbClr val="FFFFFF"/>
                      </a:solidFill>
                    </a:defRPr>
                  </a:pPr>
                </a:p>
              </p:txBody>
            </p:sp>
          </p:grpSp>
        </p:grpSp>
      </p:grpSp>
      <p:grpSp>
        <p:nvGrpSpPr>
          <p:cNvPr id="49" name="Group 29"/>
          <p:cNvGrpSpPr/>
          <p:nvPr/>
        </p:nvGrpSpPr>
        <p:grpSpPr>
          <a:xfrm>
            <a:off x="1437136" y="649304"/>
            <a:ext cx="388542" cy="388542"/>
            <a:chOff x="0" y="0"/>
            <a:chExt cx="388541" cy="388541"/>
          </a:xfrm>
        </p:grpSpPr>
        <p:sp>
          <p:nvSpPr>
            <p:cNvPr id="47" name="Oval 30"/>
            <p:cNvSpPr/>
            <p:nvPr/>
          </p:nvSpPr>
          <p:spPr>
            <a:xfrm rot="10800000">
              <a:off x="48124" y="48124"/>
              <a:ext cx="340417" cy="340417"/>
            </a:xfrm>
            <a:prstGeom prst="ellipse">
              <a:avLst/>
            </a:prstGeom>
            <a:solidFill>
              <a:srgbClr val="E888E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8" name="Oval 31"/>
            <p:cNvSpPr/>
            <p:nvPr/>
          </p:nvSpPr>
          <p:spPr>
            <a:xfrm>
              <a:off x="-1" y="-1"/>
              <a:ext cx="340417" cy="340417"/>
            </a:xfrm>
            <a:prstGeom prst="ellipse">
              <a:avLst/>
            </a:pr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50" name="Straight Connector 32"/>
          <p:cNvSpPr/>
          <p:nvPr/>
        </p:nvSpPr>
        <p:spPr>
          <a:xfrm>
            <a:off x="6095364" y="3159636"/>
            <a:ext cx="1" cy="540001"/>
          </a:xfrm>
          <a:prstGeom prst="line">
            <a:avLst/>
          </a:prstGeom>
          <a:ln w="12700">
            <a:solidFill>
              <a:srgbClr val="FFFFFF"/>
            </a:solidFill>
          </a:ln>
        </p:spPr>
        <p:txBody>
          <a:bodyPr lIns="45719" rIns="45719"/>
          <a:lstStyle/>
          <a:p>
            <a:pPr>
              <a:defRPr>
                <a:solidFill>
                  <a:srgbClr val="FFFFFF"/>
                </a:solidFill>
              </a:defRPr>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58" name="Title Text"/>
          <p:cNvSpPr txBox="1"/>
          <p:nvPr>
            <p:ph type="title"/>
          </p:nvPr>
        </p:nvSpPr>
        <p:spPr>
          <a:xfrm>
            <a:off x="1079500" y="1011237"/>
            <a:ext cx="10026650" cy="655638"/>
          </a:xfrm>
          <a:prstGeom prst="rect">
            <a:avLst/>
          </a:prstGeom>
        </p:spPr>
        <p:txBody>
          <a:bodyPr anchor="t"/>
          <a:lstStyle>
            <a:lvl1pPr algn="l"/>
          </a:lstStyle>
          <a:p>
            <a:pPr/>
            <a:r>
              <a:t>Title Text</a:t>
            </a:r>
          </a:p>
        </p:txBody>
      </p:sp>
      <p:sp>
        <p:nvSpPr>
          <p:cNvPr id="59" name="Body Level One…"/>
          <p:cNvSpPr txBox="1"/>
          <p:nvPr>
            <p:ph type="body" sz="half" idx="1"/>
          </p:nvPr>
        </p:nvSpPr>
        <p:spPr>
          <a:xfrm>
            <a:off x="1085850" y="1790700"/>
            <a:ext cx="4740150" cy="397827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7" name="Title Text"/>
          <p:cNvSpPr txBox="1"/>
          <p:nvPr>
            <p:ph type="title"/>
          </p:nvPr>
        </p:nvSpPr>
        <p:spPr>
          <a:xfrm>
            <a:off x="1079500" y="1011237"/>
            <a:ext cx="10026650" cy="655638"/>
          </a:xfrm>
          <a:prstGeom prst="rect">
            <a:avLst/>
          </a:prstGeom>
        </p:spPr>
        <p:txBody>
          <a:bodyPr anchor="t"/>
          <a:lstStyle>
            <a:lvl1pPr algn="l"/>
          </a:lstStyle>
          <a:p>
            <a:pPr/>
            <a:r>
              <a:t>Title Text</a:t>
            </a:r>
          </a:p>
        </p:txBody>
      </p:sp>
      <p:sp>
        <p:nvSpPr>
          <p:cNvPr id="68" name="Body Level One…"/>
          <p:cNvSpPr txBox="1"/>
          <p:nvPr>
            <p:ph type="body" sz="quarter" idx="1"/>
          </p:nvPr>
        </p:nvSpPr>
        <p:spPr>
          <a:xfrm>
            <a:off x="1079500" y="1854200"/>
            <a:ext cx="4741201" cy="553999"/>
          </a:xfrm>
          <a:prstGeom prst="rect">
            <a:avLst/>
          </a:prstGeom>
        </p:spPr>
        <p:txBody>
          <a:bodyPr/>
          <a:lstStyle>
            <a:lvl1pPr marL="0" indent="0">
              <a:lnSpc>
                <a:spcPct val="100000"/>
              </a:lnSpc>
              <a:buClrTx/>
              <a:buSzTx/>
              <a:buNone/>
              <a:defRPr cap="all" spc="300" sz="1800">
                <a:solidFill>
                  <a:srgbClr val="FFFFFF">
                    <a:alpha val="80000"/>
                  </a:srgbClr>
                </a:solidFill>
              </a:defRPr>
            </a:lvl1pPr>
            <a:lvl2pPr indent="457200">
              <a:lnSpc>
                <a:spcPct val="100000"/>
              </a:lnSpc>
              <a:buClrTx/>
              <a:buFontTx/>
              <a:defRPr cap="all" spc="300" sz="1800">
                <a:solidFill>
                  <a:srgbClr val="FFFFFF">
                    <a:alpha val="80000"/>
                  </a:srgbClr>
                </a:solidFill>
              </a:defRPr>
            </a:lvl2pPr>
            <a:lvl3pPr marL="0" indent="914400">
              <a:lnSpc>
                <a:spcPct val="100000"/>
              </a:lnSpc>
              <a:buClrTx/>
              <a:buSzTx/>
              <a:buNone/>
              <a:defRPr cap="all" spc="300" sz="1800">
                <a:solidFill>
                  <a:srgbClr val="FFFFFF">
                    <a:alpha val="80000"/>
                  </a:srgbClr>
                </a:solidFill>
              </a:defRPr>
            </a:lvl3pPr>
            <a:lvl4pPr indent="1371600">
              <a:lnSpc>
                <a:spcPct val="100000"/>
              </a:lnSpc>
              <a:buClrTx/>
              <a:buFontTx/>
              <a:defRPr cap="all" spc="300" sz="1800">
                <a:solidFill>
                  <a:srgbClr val="FFFFFF">
                    <a:alpha val="80000"/>
                  </a:srgbClr>
                </a:solidFill>
              </a:defRPr>
            </a:lvl4pPr>
            <a:lvl5pPr marL="0" indent="1828800">
              <a:lnSpc>
                <a:spcPct val="100000"/>
              </a:lnSpc>
              <a:buClrTx/>
              <a:buSzTx/>
              <a:buNone/>
              <a:defRPr cap="all" spc="300" sz="1800">
                <a:solidFill>
                  <a:srgbClr val="FFFFFF">
                    <a:alpha val="80000"/>
                  </a:srgbClr>
                </a:solidFill>
              </a:defRPr>
            </a:lvl5pPr>
          </a:lstStyle>
          <a:p>
            <a:pPr/>
            <a:r>
              <a:t>Body Level One</a:t>
            </a:r>
          </a:p>
          <a:p>
            <a:pPr lvl="1"/>
            <a:r>
              <a:t>Body Level Two</a:t>
            </a:r>
          </a:p>
          <a:p>
            <a:pPr lvl="2"/>
            <a:r>
              <a:t>Body Level Three</a:t>
            </a:r>
          </a:p>
          <a:p>
            <a:pPr lvl="3"/>
            <a:r>
              <a:t>Body Level Four</a:t>
            </a:r>
          </a:p>
          <a:p>
            <a:pPr lvl="4"/>
            <a:r>
              <a:t>Body Level Five</a:t>
            </a:r>
          </a:p>
        </p:txBody>
      </p:sp>
      <p:sp>
        <p:nvSpPr>
          <p:cNvPr id="69" name="Text Placeholder 4"/>
          <p:cNvSpPr/>
          <p:nvPr>
            <p:ph type="body" sz="quarter" idx="13"/>
          </p:nvPr>
        </p:nvSpPr>
        <p:spPr>
          <a:xfrm>
            <a:off x="6364949" y="1854200"/>
            <a:ext cx="4741201" cy="553999"/>
          </a:xfrm>
          <a:prstGeom prst="rect">
            <a:avLst/>
          </a:prstGeom>
        </p:spPr>
        <p:txBody>
          <a:bodyPr/>
          <a:lstStyle/>
          <a:p>
            <a:pPr marL="0" indent="0">
              <a:lnSpc>
                <a:spcPct val="100000"/>
              </a:lnSpc>
              <a:buClrTx/>
              <a:buSzTx/>
              <a:buNone/>
              <a:defRPr cap="all" spc="300" sz="1800">
                <a:solidFill>
                  <a:srgbClr val="FFFFFF">
                    <a:alpha val="80000"/>
                  </a:srgbClr>
                </a:solidFill>
              </a:defRPr>
            </a:pP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7" name="Title Text"/>
          <p:cNvSpPr txBox="1"/>
          <p:nvPr>
            <p:ph type="title"/>
          </p:nvPr>
        </p:nvSpPr>
        <p:spPr>
          <a:prstGeom prst="rect">
            <a:avLst/>
          </a:prstGeom>
        </p:spPr>
        <p:txBody>
          <a:bodyPr/>
          <a:lstStyle/>
          <a:p>
            <a:pPr/>
            <a:r>
              <a:t>Title Text</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92" name="Title Text"/>
          <p:cNvSpPr txBox="1"/>
          <p:nvPr>
            <p:ph type="title"/>
          </p:nvPr>
        </p:nvSpPr>
        <p:spPr>
          <a:xfrm>
            <a:off x="1071606" y="1011237"/>
            <a:ext cx="3906001" cy="1292401"/>
          </a:xfrm>
          <a:prstGeom prst="rect">
            <a:avLst/>
          </a:prstGeom>
        </p:spPr>
        <p:txBody>
          <a:bodyPr anchor="t"/>
          <a:lstStyle>
            <a:lvl1pPr algn="l"/>
          </a:lstStyle>
          <a:p>
            <a:pPr/>
            <a:r>
              <a:t>Title Text</a:t>
            </a:r>
          </a:p>
        </p:txBody>
      </p:sp>
      <p:sp>
        <p:nvSpPr>
          <p:cNvPr id="93" name="Body Level One…"/>
          <p:cNvSpPr txBox="1"/>
          <p:nvPr>
            <p:ph type="body" sz="half" idx="1"/>
          </p:nvPr>
        </p:nvSpPr>
        <p:spPr>
          <a:xfrm>
            <a:off x="5537200" y="955229"/>
            <a:ext cx="5583193" cy="4813746"/>
          </a:xfrm>
          <a:prstGeom prst="rect">
            <a:avLst/>
          </a:prstGeom>
        </p:spPr>
        <p:txBody>
          <a:bodyPr/>
          <a:lstStyle>
            <a:lvl1pPr marL="0" indent="0">
              <a:lnSpc>
                <a:spcPct val="100000"/>
              </a:lnSpc>
              <a:buClrTx/>
              <a:buSzTx/>
              <a:buNone/>
              <a:defRPr sz="4800"/>
            </a:lvl1pPr>
            <a:lvl2pPr indent="0">
              <a:lnSpc>
                <a:spcPct val="100000"/>
              </a:lnSpc>
              <a:buClrTx/>
              <a:buFontTx/>
              <a:defRPr sz="4800"/>
            </a:lvl2pPr>
            <a:lvl3pPr marL="0" indent="0">
              <a:lnSpc>
                <a:spcPct val="100000"/>
              </a:lnSpc>
              <a:buClrTx/>
              <a:buSzTx/>
              <a:buNone/>
              <a:defRPr sz="4800"/>
            </a:lvl3pPr>
            <a:lvl4pPr indent="0">
              <a:lnSpc>
                <a:spcPct val="100000"/>
              </a:lnSpc>
              <a:buClrTx/>
              <a:buFontTx/>
              <a:defRPr sz="4800"/>
            </a:lvl4pPr>
            <a:lvl5pPr marL="863999" indent="-863999">
              <a:lnSpc>
                <a:spcPct val="100000"/>
              </a:lnSpc>
              <a:buClrTx/>
              <a:defRPr sz="4800"/>
            </a:lvl5pPr>
          </a:lstStyle>
          <a:p>
            <a:pPr/>
            <a:r>
              <a:t>Body Level One</a:t>
            </a:r>
          </a:p>
          <a:p>
            <a:pPr lvl="1"/>
            <a:r>
              <a:t>Body Level Two</a:t>
            </a:r>
          </a:p>
          <a:p>
            <a:pPr lvl="2"/>
            <a:r>
              <a:t>Body Level Three</a:t>
            </a:r>
          </a:p>
          <a:p>
            <a:pPr lvl="3"/>
            <a:r>
              <a:t>Body Level Four</a:t>
            </a:r>
          </a:p>
          <a:p>
            <a:pPr lvl="4"/>
            <a:r>
              <a:t>Body Level Five</a:t>
            </a:r>
          </a:p>
        </p:txBody>
      </p:sp>
      <p:sp>
        <p:nvSpPr>
          <p:cNvPr id="94" name="Text Placeholder 3"/>
          <p:cNvSpPr/>
          <p:nvPr>
            <p:ph type="body" sz="quarter" idx="13"/>
          </p:nvPr>
        </p:nvSpPr>
        <p:spPr>
          <a:xfrm>
            <a:off x="1079498" y="2663999"/>
            <a:ext cx="3906001" cy="3106802"/>
          </a:xfrm>
          <a:prstGeom prst="rect">
            <a:avLst/>
          </a:prstGeom>
        </p:spPr>
        <p:txBody>
          <a:bodyPr/>
          <a:lstStyle/>
          <a:p>
            <a:pPr marL="0" indent="0">
              <a:buClrTx/>
              <a:buSzTx/>
              <a:buNone/>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2" name="Title Text"/>
          <p:cNvSpPr txBox="1"/>
          <p:nvPr>
            <p:ph type="title"/>
          </p:nvPr>
        </p:nvSpPr>
        <p:spPr>
          <a:xfrm>
            <a:off x="1079500" y="1011237"/>
            <a:ext cx="3905251" cy="1292663"/>
          </a:xfrm>
          <a:prstGeom prst="rect">
            <a:avLst/>
          </a:prstGeom>
        </p:spPr>
        <p:txBody>
          <a:bodyPr anchor="t"/>
          <a:lstStyle>
            <a:lvl1pPr algn="l"/>
          </a:lstStyle>
          <a:p>
            <a:pPr/>
            <a:r>
              <a:t>Title Text</a:t>
            </a:r>
          </a:p>
        </p:txBody>
      </p:sp>
      <p:sp>
        <p:nvSpPr>
          <p:cNvPr id="103" name="Picture Placeholder 2"/>
          <p:cNvSpPr/>
          <p:nvPr>
            <p:ph type="pic" idx="13"/>
          </p:nvPr>
        </p:nvSpPr>
        <p:spPr>
          <a:xfrm>
            <a:off x="5537200" y="531812"/>
            <a:ext cx="6113813" cy="5784850"/>
          </a:xfrm>
          <a:prstGeom prst="rect">
            <a:avLst/>
          </a:prstGeom>
        </p:spPr>
        <p:txBody>
          <a:bodyPr lIns="91439" tIns="45719" rIns="91439" bIns="45719">
            <a:noAutofit/>
          </a:bodyPr>
          <a:lstStyle/>
          <a:p>
            <a:pPr/>
          </a:p>
        </p:txBody>
      </p:sp>
      <p:sp>
        <p:nvSpPr>
          <p:cNvPr id="104" name="Body Level One…"/>
          <p:cNvSpPr txBox="1"/>
          <p:nvPr>
            <p:ph type="body" sz="quarter" idx="1"/>
          </p:nvPr>
        </p:nvSpPr>
        <p:spPr>
          <a:xfrm>
            <a:off x="1079500" y="2663825"/>
            <a:ext cx="3905250" cy="3105150"/>
          </a:xfrm>
          <a:prstGeom prst="rect">
            <a:avLst/>
          </a:prstGeom>
        </p:spPr>
        <p:txBody>
          <a:bodyPr/>
          <a:lstStyle>
            <a:lvl1pPr marL="0" indent="0">
              <a:buClrTx/>
              <a:buSzTx/>
              <a:buNone/>
            </a:lvl1pPr>
            <a:lvl2pPr indent="457200">
              <a:buClrTx/>
              <a:buFontTx/>
            </a:lvl2pPr>
            <a:lvl3pPr marL="0" indent="914400">
              <a:buClrTx/>
              <a:buSzTx/>
              <a:buNone/>
            </a:lvl3pPr>
            <a:lvl4pPr indent="1371600">
              <a:buClrTx/>
              <a:buFontTx/>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1C2B32"/>
        </a:solidFill>
      </p:bgPr>
    </p:bg>
    <p:spTree>
      <p:nvGrpSpPr>
        <p:cNvPr id="1" name=""/>
        <p:cNvGrpSpPr/>
        <p:nvPr/>
      </p:nvGrpSpPr>
      <p:grpSpPr>
        <a:xfrm>
          <a:off x="0" y="0"/>
          <a:ext cx="0" cy="0"/>
          <a:chOff x="0" y="0"/>
          <a:chExt cx="0" cy="0"/>
        </a:xfrm>
      </p:grpSpPr>
      <p:sp>
        <p:nvSpPr>
          <p:cNvPr id="2" name="Title Text"/>
          <p:cNvSpPr txBox="1"/>
          <p:nvPr>
            <p:ph type="title"/>
          </p:nvPr>
        </p:nvSpPr>
        <p:spPr>
          <a:xfrm>
            <a:off x="1079500" y="1079500"/>
            <a:ext cx="10026650" cy="46894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Title Text</a:t>
            </a:r>
          </a:p>
        </p:txBody>
      </p:sp>
      <p:sp>
        <p:nvSpPr>
          <p:cNvPr id="3"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420849" y="6510465"/>
            <a:ext cx="230164" cy="152401"/>
          </a:xfrm>
          <a:prstGeom prst="rect">
            <a:avLst/>
          </a:prstGeom>
          <a:ln w="12700">
            <a:miter lim="400000"/>
          </a:ln>
        </p:spPr>
        <p:txBody>
          <a:bodyPr wrap="none" lIns="0" tIns="0" rIns="0" bIns="0" anchor="ctr">
            <a:normAutofit fontScale="100000" lnSpcReduction="0"/>
          </a:bodyPr>
          <a:lstStyle>
            <a:lvl1pPr algn="r">
              <a:defRPr cap="all" spc="300" sz="1000">
                <a:solidFill>
                  <a:srgbClr val="FFFFFF">
                    <a:alpha val="70000"/>
                  </a:srgb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all" i="0" spc="400" strike="noStrike" sz="2800" u="none">
          <a:solidFill>
            <a:srgbClr val="FFFFFF"/>
          </a:solidFill>
          <a:uFillTx/>
          <a:latin typeface="Rockwell Nova Light"/>
          <a:ea typeface="Rockwell Nova Light"/>
          <a:cs typeface="Rockwell Nova Light"/>
          <a:sym typeface="Rockwell Nova Light"/>
        </a:defRPr>
      </a:lvl1pPr>
      <a:lvl2pPr marL="0" marR="0" indent="0" algn="ctr" defTabSz="914400" rtl="0" latinLnBrk="0">
        <a:lnSpc>
          <a:spcPct val="100000"/>
        </a:lnSpc>
        <a:spcBef>
          <a:spcPts val="0"/>
        </a:spcBef>
        <a:spcAft>
          <a:spcPts val="0"/>
        </a:spcAft>
        <a:buClrTx/>
        <a:buSzTx/>
        <a:buFontTx/>
        <a:buNone/>
        <a:tabLst/>
        <a:defRPr b="0" baseline="0" cap="all" i="0" spc="400" strike="noStrike" sz="2800" u="none">
          <a:solidFill>
            <a:srgbClr val="FFFFFF"/>
          </a:solidFill>
          <a:uFillTx/>
          <a:latin typeface="Rockwell Nova Light"/>
          <a:ea typeface="Rockwell Nova Light"/>
          <a:cs typeface="Rockwell Nova Light"/>
          <a:sym typeface="Rockwell Nova Light"/>
        </a:defRPr>
      </a:lvl2pPr>
      <a:lvl3pPr marL="0" marR="0" indent="0" algn="ctr" defTabSz="914400" rtl="0" latinLnBrk="0">
        <a:lnSpc>
          <a:spcPct val="100000"/>
        </a:lnSpc>
        <a:spcBef>
          <a:spcPts val="0"/>
        </a:spcBef>
        <a:spcAft>
          <a:spcPts val="0"/>
        </a:spcAft>
        <a:buClrTx/>
        <a:buSzTx/>
        <a:buFontTx/>
        <a:buNone/>
        <a:tabLst/>
        <a:defRPr b="0" baseline="0" cap="all" i="0" spc="400" strike="noStrike" sz="2800" u="none">
          <a:solidFill>
            <a:srgbClr val="FFFFFF"/>
          </a:solidFill>
          <a:uFillTx/>
          <a:latin typeface="Rockwell Nova Light"/>
          <a:ea typeface="Rockwell Nova Light"/>
          <a:cs typeface="Rockwell Nova Light"/>
          <a:sym typeface="Rockwell Nova Light"/>
        </a:defRPr>
      </a:lvl3pPr>
      <a:lvl4pPr marL="0" marR="0" indent="0" algn="ctr" defTabSz="914400" rtl="0" latinLnBrk="0">
        <a:lnSpc>
          <a:spcPct val="100000"/>
        </a:lnSpc>
        <a:spcBef>
          <a:spcPts val="0"/>
        </a:spcBef>
        <a:spcAft>
          <a:spcPts val="0"/>
        </a:spcAft>
        <a:buClrTx/>
        <a:buSzTx/>
        <a:buFontTx/>
        <a:buNone/>
        <a:tabLst/>
        <a:defRPr b="0" baseline="0" cap="all" i="0" spc="400" strike="noStrike" sz="2800" u="none">
          <a:solidFill>
            <a:srgbClr val="FFFFFF"/>
          </a:solidFill>
          <a:uFillTx/>
          <a:latin typeface="Rockwell Nova Light"/>
          <a:ea typeface="Rockwell Nova Light"/>
          <a:cs typeface="Rockwell Nova Light"/>
          <a:sym typeface="Rockwell Nova Light"/>
        </a:defRPr>
      </a:lvl4pPr>
      <a:lvl5pPr marL="0" marR="0" indent="0" algn="ctr" defTabSz="914400" rtl="0" latinLnBrk="0">
        <a:lnSpc>
          <a:spcPct val="100000"/>
        </a:lnSpc>
        <a:spcBef>
          <a:spcPts val="0"/>
        </a:spcBef>
        <a:spcAft>
          <a:spcPts val="0"/>
        </a:spcAft>
        <a:buClrTx/>
        <a:buSzTx/>
        <a:buFontTx/>
        <a:buNone/>
        <a:tabLst/>
        <a:defRPr b="0" baseline="0" cap="all" i="0" spc="400" strike="noStrike" sz="2800" u="none">
          <a:solidFill>
            <a:srgbClr val="FFFFFF"/>
          </a:solidFill>
          <a:uFillTx/>
          <a:latin typeface="Rockwell Nova Light"/>
          <a:ea typeface="Rockwell Nova Light"/>
          <a:cs typeface="Rockwell Nova Light"/>
          <a:sym typeface="Rockwell Nova Light"/>
        </a:defRPr>
      </a:lvl5pPr>
      <a:lvl6pPr marL="0" marR="0" indent="0" algn="ctr" defTabSz="914400" rtl="0" latinLnBrk="0">
        <a:lnSpc>
          <a:spcPct val="100000"/>
        </a:lnSpc>
        <a:spcBef>
          <a:spcPts val="0"/>
        </a:spcBef>
        <a:spcAft>
          <a:spcPts val="0"/>
        </a:spcAft>
        <a:buClrTx/>
        <a:buSzTx/>
        <a:buFontTx/>
        <a:buNone/>
        <a:tabLst/>
        <a:defRPr b="0" baseline="0" cap="all" i="0" spc="400" strike="noStrike" sz="2800" u="none">
          <a:solidFill>
            <a:srgbClr val="FFFFFF"/>
          </a:solidFill>
          <a:uFillTx/>
          <a:latin typeface="Rockwell Nova Light"/>
          <a:ea typeface="Rockwell Nova Light"/>
          <a:cs typeface="Rockwell Nova Light"/>
          <a:sym typeface="Rockwell Nova Light"/>
        </a:defRPr>
      </a:lvl6pPr>
      <a:lvl7pPr marL="0" marR="0" indent="0" algn="ctr" defTabSz="914400" rtl="0" latinLnBrk="0">
        <a:lnSpc>
          <a:spcPct val="100000"/>
        </a:lnSpc>
        <a:spcBef>
          <a:spcPts val="0"/>
        </a:spcBef>
        <a:spcAft>
          <a:spcPts val="0"/>
        </a:spcAft>
        <a:buClrTx/>
        <a:buSzTx/>
        <a:buFontTx/>
        <a:buNone/>
        <a:tabLst/>
        <a:defRPr b="0" baseline="0" cap="all" i="0" spc="400" strike="noStrike" sz="2800" u="none">
          <a:solidFill>
            <a:srgbClr val="FFFFFF"/>
          </a:solidFill>
          <a:uFillTx/>
          <a:latin typeface="Rockwell Nova Light"/>
          <a:ea typeface="Rockwell Nova Light"/>
          <a:cs typeface="Rockwell Nova Light"/>
          <a:sym typeface="Rockwell Nova Light"/>
        </a:defRPr>
      </a:lvl7pPr>
      <a:lvl8pPr marL="0" marR="0" indent="0" algn="ctr" defTabSz="914400" rtl="0" latinLnBrk="0">
        <a:lnSpc>
          <a:spcPct val="100000"/>
        </a:lnSpc>
        <a:spcBef>
          <a:spcPts val="0"/>
        </a:spcBef>
        <a:spcAft>
          <a:spcPts val="0"/>
        </a:spcAft>
        <a:buClrTx/>
        <a:buSzTx/>
        <a:buFontTx/>
        <a:buNone/>
        <a:tabLst/>
        <a:defRPr b="0" baseline="0" cap="all" i="0" spc="400" strike="noStrike" sz="2800" u="none">
          <a:solidFill>
            <a:srgbClr val="FFFFFF"/>
          </a:solidFill>
          <a:uFillTx/>
          <a:latin typeface="Rockwell Nova Light"/>
          <a:ea typeface="Rockwell Nova Light"/>
          <a:cs typeface="Rockwell Nova Light"/>
          <a:sym typeface="Rockwell Nova Light"/>
        </a:defRPr>
      </a:lvl8pPr>
      <a:lvl9pPr marL="0" marR="0" indent="0" algn="ctr" defTabSz="914400" rtl="0" latinLnBrk="0">
        <a:lnSpc>
          <a:spcPct val="100000"/>
        </a:lnSpc>
        <a:spcBef>
          <a:spcPts val="0"/>
        </a:spcBef>
        <a:spcAft>
          <a:spcPts val="0"/>
        </a:spcAft>
        <a:buClrTx/>
        <a:buSzTx/>
        <a:buFontTx/>
        <a:buNone/>
        <a:tabLst/>
        <a:defRPr b="0" baseline="0" cap="all" i="0" spc="400" strike="noStrike" sz="2800" u="none">
          <a:solidFill>
            <a:srgbClr val="FFFFFF"/>
          </a:solidFill>
          <a:uFillTx/>
          <a:latin typeface="Rockwell Nova Light"/>
          <a:ea typeface="Rockwell Nova Light"/>
          <a:cs typeface="Rockwell Nova Light"/>
          <a:sym typeface="Rockwell Nova Light"/>
        </a:defRPr>
      </a:lvl9pPr>
    </p:titleStyle>
    <p:bodyStyle>
      <a:lvl1pPr marL="360000" marR="0" indent="-360000" algn="l" defTabSz="914400" rtl="0" latinLnBrk="0">
        <a:lnSpc>
          <a:spcPct val="125000"/>
        </a:lnSpc>
        <a:spcBef>
          <a:spcPts val="1000"/>
        </a:spcBef>
        <a:spcAft>
          <a:spcPts val="0"/>
        </a:spcAft>
        <a:buClr>
          <a:srgbClr val="E888E6"/>
        </a:buClr>
        <a:buSzPct val="100000"/>
        <a:buFontTx/>
        <a:buChar char="·"/>
        <a:tabLst/>
        <a:defRPr b="0" baseline="0" cap="none" i="0" spc="0" strike="noStrike" sz="2000" u="none">
          <a:solidFill>
            <a:srgbClr val="FFFFFF">
              <a:alpha val="70000"/>
            </a:srgbClr>
          </a:solidFill>
          <a:uFillTx/>
          <a:latin typeface="+mj-lt"/>
          <a:ea typeface="+mj-ea"/>
          <a:cs typeface="+mj-cs"/>
          <a:sym typeface="Avenir Next LT Pro Light"/>
        </a:defRPr>
      </a:lvl1pPr>
      <a:lvl2pPr marL="0" marR="0" indent="359999" algn="l" defTabSz="914400" rtl="0" latinLnBrk="0">
        <a:lnSpc>
          <a:spcPct val="125000"/>
        </a:lnSpc>
        <a:spcBef>
          <a:spcPts val="1000"/>
        </a:spcBef>
        <a:spcAft>
          <a:spcPts val="0"/>
        </a:spcAft>
        <a:buClr>
          <a:srgbClr val="E888E6"/>
        </a:buClr>
        <a:buSzTx/>
        <a:buFont typeface="Wingdings"/>
        <a:buNone/>
        <a:tabLst/>
        <a:defRPr b="0" baseline="0" cap="none" i="0" spc="0" strike="noStrike" sz="2000" u="none">
          <a:solidFill>
            <a:srgbClr val="FFFFFF">
              <a:alpha val="70000"/>
            </a:srgbClr>
          </a:solidFill>
          <a:uFillTx/>
          <a:latin typeface="+mj-lt"/>
          <a:ea typeface="+mj-ea"/>
          <a:cs typeface="+mj-cs"/>
          <a:sym typeface="Avenir Next LT Pro Light"/>
        </a:defRPr>
      </a:lvl2pPr>
      <a:lvl3pPr marL="1079999" marR="0" indent="-360000" algn="l" defTabSz="914400" rtl="0" latinLnBrk="0">
        <a:lnSpc>
          <a:spcPct val="125000"/>
        </a:lnSpc>
        <a:spcBef>
          <a:spcPts val="1000"/>
        </a:spcBef>
        <a:spcAft>
          <a:spcPts val="0"/>
        </a:spcAft>
        <a:buClr>
          <a:srgbClr val="E888E6"/>
        </a:buClr>
        <a:buSzPct val="100000"/>
        <a:buFontTx/>
        <a:buChar char="·"/>
        <a:tabLst/>
        <a:defRPr b="0" baseline="0" cap="none" i="0" spc="0" strike="noStrike" sz="2000" u="none">
          <a:solidFill>
            <a:srgbClr val="FFFFFF">
              <a:alpha val="70000"/>
            </a:srgbClr>
          </a:solidFill>
          <a:uFillTx/>
          <a:latin typeface="+mj-lt"/>
          <a:ea typeface="+mj-ea"/>
          <a:cs typeface="+mj-cs"/>
          <a:sym typeface="Avenir Next LT Pro Light"/>
        </a:defRPr>
      </a:lvl3pPr>
      <a:lvl4pPr marL="0" marR="0" indent="1079999" algn="l" defTabSz="914400" rtl="0" latinLnBrk="0">
        <a:lnSpc>
          <a:spcPct val="125000"/>
        </a:lnSpc>
        <a:spcBef>
          <a:spcPts val="1000"/>
        </a:spcBef>
        <a:spcAft>
          <a:spcPts val="0"/>
        </a:spcAft>
        <a:buClr>
          <a:srgbClr val="E888E6"/>
        </a:buClr>
        <a:buSzTx/>
        <a:buFont typeface="Wingdings"/>
        <a:buNone/>
        <a:tabLst/>
        <a:defRPr b="0" baseline="0" cap="none" i="0" spc="0" strike="noStrike" sz="2000" u="none">
          <a:solidFill>
            <a:srgbClr val="FFFFFF">
              <a:alpha val="70000"/>
            </a:srgbClr>
          </a:solidFill>
          <a:uFillTx/>
          <a:latin typeface="+mj-lt"/>
          <a:ea typeface="+mj-ea"/>
          <a:cs typeface="+mj-cs"/>
          <a:sym typeface="Avenir Next LT Pro Light"/>
        </a:defRPr>
      </a:lvl4pPr>
      <a:lvl5pPr marL="1800000" marR="0" indent="-360000" algn="l" defTabSz="914400" rtl="0" latinLnBrk="0">
        <a:lnSpc>
          <a:spcPct val="125000"/>
        </a:lnSpc>
        <a:spcBef>
          <a:spcPts val="1000"/>
        </a:spcBef>
        <a:spcAft>
          <a:spcPts val="0"/>
        </a:spcAft>
        <a:buClr>
          <a:srgbClr val="E888E6"/>
        </a:buClr>
        <a:buSzPct val="100000"/>
        <a:buFontTx/>
        <a:buChar char="·"/>
        <a:tabLst/>
        <a:defRPr b="0" baseline="0" cap="none" i="0" spc="0" strike="noStrike" sz="2000" u="none">
          <a:solidFill>
            <a:srgbClr val="FFFFFF">
              <a:alpha val="70000"/>
            </a:srgbClr>
          </a:solidFill>
          <a:uFillTx/>
          <a:latin typeface="+mj-lt"/>
          <a:ea typeface="+mj-ea"/>
          <a:cs typeface="+mj-cs"/>
          <a:sym typeface="Avenir Next LT Pro Light"/>
        </a:defRPr>
      </a:lvl5pPr>
      <a:lvl6pPr marL="2540000" marR="0" indent="-254000" algn="l" defTabSz="914400" rtl="0" latinLnBrk="0">
        <a:lnSpc>
          <a:spcPct val="125000"/>
        </a:lnSpc>
        <a:spcBef>
          <a:spcPts val="1000"/>
        </a:spcBef>
        <a:spcAft>
          <a:spcPts val="0"/>
        </a:spcAft>
        <a:buClr>
          <a:srgbClr val="E888E6"/>
        </a:buClr>
        <a:buSzPct val="100000"/>
        <a:buFontTx/>
        <a:buChar char="•"/>
        <a:tabLst/>
        <a:defRPr b="0" baseline="0" cap="none" i="0" spc="0" strike="noStrike" sz="2000" u="none">
          <a:solidFill>
            <a:srgbClr val="FFFFFF">
              <a:alpha val="70000"/>
            </a:srgbClr>
          </a:solidFill>
          <a:uFillTx/>
          <a:latin typeface="+mj-lt"/>
          <a:ea typeface="+mj-ea"/>
          <a:cs typeface="+mj-cs"/>
          <a:sym typeface="Avenir Next LT Pro Light"/>
        </a:defRPr>
      </a:lvl6pPr>
      <a:lvl7pPr marL="2997200" marR="0" indent="-254000" algn="l" defTabSz="914400" rtl="0" latinLnBrk="0">
        <a:lnSpc>
          <a:spcPct val="125000"/>
        </a:lnSpc>
        <a:spcBef>
          <a:spcPts val="1000"/>
        </a:spcBef>
        <a:spcAft>
          <a:spcPts val="0"/>
        </a:spcAft>
        <a:buClr>
          <a:srgbClr val="E888E6"/>
        </a:buClr>
        <a:buSzPct val="100000"/>
        <a:buFontTx/>
        <a:buChar char="•"/>
        <a:tabLst/>
        <a:defRPr b="0" baseline="0" cap="none" i="0" spc="0" strike="noStrike" sz="2000" u="none">
          <a:solidFill>
            <a:srgbClr val="FFFFFF">
              <a:alpha val="70000"/>
            </a:srgbClr>
          </a:solidFill>
          <a:uFillTx/>
          <a:latin typeface="+mj-lt"/>
          <a:ea typeface="+mj-ea"/>
          <a:cs typeface="+mj-cs"/>
          <a:sym typeface="Avenir Next LT Pro Light"/>
        </a:defRPr>
      </a:lvl7pPr>
      <a:lvl8pPr marL="3454400" marR="0" indent="-254000" algn="l" defTabSz="914400" rtl="0" latinLnBrk="0">
        <a:lnSpc>
          <a:spcPct val="125000"/>
        </a:lnSpc>
        <a:spcBef>
          <a:spcPts val="1000"/>
        </a:spcBef>
        <a:spcAft>
          <a:spcPts val="0"/>
        </a:spcAft>
        <a:buClr>
          <a:srgbClr val="E888E6"/>
        </a:buClr>
        <a:buSzPct val="100000"/>
        <a:buFontTx/>
        <a:buChar char="•"/>
        <a:tabLst/>
        <a:defRPr b="0" baseline="0" cap="none" i="0" spc="0" strike="noStrike" sz="2000" u="none">
          <a:solidFill>
            <a:srgbClr val="FFFFFF">
              <a:alpha val="70000"/>
            </a:srgbClr>
          </a:solidFill>
          <a:uFillTx/>
          <a:latin typeface="+mj-lt"/>
          <a:ea typeface="+mj-ea"/>
          <a:cs typeface="+mj-cs"/>
          <a:sym typeface="Avenir Next LT Pro Light"/>
        </a:defRPr>
      </a:lvl8pPr>
      <a:lvl9pPr marL="3911600" marR="0" indent="-254000" algn="l" defTabSz="914400" rtl="0" latinLnBrk="0">
        <a:lnSpc>
          <a:spcPct val="125000"/>
        </a:lnSpc>
        <a:spcBef>
          <a:spcPts val="1000"/>
        </a:spcBef>
        <a:spcAft>
          <a:spcPts val="0"/>
        </a:spcAft>
        <a:buClr>
          <a:srgbClr val="E888E6"/>
        </a:buClr>
        <a:buSzPct val="100000"/>
        <a:buFontTx/>
        <a:buChar char="•"/>
        <a:tabLst/>
        <a:defRPr b="0" baseline="0" cap="none" i="0" spc="0" strike="noStrike" sz="2000" u="none">
          <a:solidFill>
            <a:srgbClr val="FFFFFF">
              <a:alpha val="70000"/>
            </a:srgbClr>
          </a:solidFill>
          <a:uFillTx/>
          <a:latin typeface="+mj-lt"/>
          <a:ea typeface="+mj-ea"/>
          <a:cs typeface="+mj-cs"/>
          <a:sym typeface="Avenir Next LT Pro Light"/>
        </a:defRPr>
      </a:lvl9pPr>
    </p:bodyStyle>
    <p:otherStyle>
      <a:lvl1pPr marL="0" marR="0" indent="0" algn="r" defTabSz="914400" rtl="0" latinLnBrk="0">
        <a:lnSpc>
          <a:spcPct val="100000"/>
        </a:lnSpc>
        <a:spcBef>
          <a:spcPts val="0"/>
        </a:spcBef>
        <a:spcAft>
          <a:spcPts val="0"/>
        </a:spcAft>
        <a:buClrTx/>
        <a:buSzTx/>
        <a:buFontTx/>
        <a:buNone/>
        <a:tabLst/>
        <a:defRPr b="0" baseline="0" cap="all" i="0" spc="300" strike="noStrike" sz="1000" u="none">
          <a:solidFill>
            <a:schemeClr val="tx1"/>
          </a:solidFill>
          <a:uFillTx/>
          <a:latin typeface="+mn-lt"/>
          <a:ea typeface="+mn-ea"/>
          <a:cs typeface="+mn-cs"/>
          <a:sym typeface="Avenir Next LT Pro Light"/>
        </a:defRPr>
      </a:lvl1pPr>
      <a:lvl2pPr marL="0" marR="0" indent="457200" algn="r" defTabSz="914400" rtl="0" latinLnBrk="0">
        <a:lnSpc>
          <a:spcPct val="100000"/>
        </a:lnSpc>
        <a:spcBef>
          <a:spcPts val="0"/>
        </a:spcBef>
        <a:spcAft>
          <a:spcPts val="0"/>
        </a:spcAft>
        <a:buClrTx/>
        <a:buSzTx/>
        <a:buFontTx/>
        <a:buNone/>
        <a:tabLst/>
        <a:defRPr b="0" baseline="0" cap="all" i="0" spc="300" strike="noStrike" sz="1000" u="none">
          <a:solidFill>
            <a:schemeClr val="tx1"/>
          </a:solidFill>
          <a:uFillTx/>
          <a:latin typeface="+mn-lt"/>
          <a:ea typeface="+mn-ea"/>
          <a:cs typeface="+mn-cs"/>
          <a:sym typeface="Avenir Next LT Pro Light"/>
        </a:defRPr>
      </a:lvl2pPr>
      <a:lvl3pPr marL="0" marR="0" indent="914400" algn="r" defTabSz="914400" rtl="0" latinLnBrk="0">
        <a:lnSpc>
          <a:spcPct val="100000"/>
        </a:lnSpc>
        <a:spcBef>
          <a:spcPts val="0"/>
        </a:spcBef>
        <a:spcAft>
          <a:spcPts val="0"/>
        </a:spcAft>
        <a:buClrTx/>
        <a:buSzTx/>
        <a:buFontTx/>
        <a:buNone/>
        <a:tabLst/>
        <a:defRPr b="0" baseline="0" cap="all" i="0" spc="300" strike="noStrike" sz="1000" u="none">
          <a:solidFill>
            <a:schemeClr val="tx1"/>
          </a:solidFill>
          <a:uFillTx/>
          <a:latin typeface="+mn-lt"/>
          <a:ea typeface="+mn-ea"/>
          <a:cs typeface="+mn-cs"/>
          <a:sym typeface="Avenir Next LT Pro Light"/>
        </a:defRPr>
      </a:lvl3pPr>
      <a:lvl4pPr marL="0" marR="0" indent="1371600" algn="r" defTabSz="914400" rtl="0" latinLnBrk="0">
        <a:lnSpc>
          <a:spcPct val="100000"/>
        </a:lnSpc>
        <a:spcBef>
          <a:spcPts val="0"/>
        </a:spcBef>
        <a:spcAft>
          <a:spcPts val="0"/>
        </a:spcAft>
        <a:buClrTx/>
        <a:buSzTx/>
        <a:buFontTx/>
        <a:buNone/>
        <a:tabLst/>
        <a:defRPr b="0" baseline="0" cap="all" i="0" spc="300" strike="noStrike" sz="1000" u="none">
          <a:solidFill>
            <a:schemeClr val="tx1"/>
          </a:solidFill>
          <a:uFillTx/>
          <a:latin typeface="+mn-lt"/>
          <a:ea typeface="+mn-ea"/>
          <a:cs typeface="+mn-cs"/>
          <a:sym typeface="Avenir Next LT Pro Light"/>
        </a:defRPr>
      </a:lvl4pPr>
      <a:lvl5pPr marL="0" marR="0" indent="1828800" algn="r" defTabSz="914400" rtl="0" latinLnBrk="0">
        <a:lnSpc>
          <a:spcPct val="100000"/>
        </a:lnSpc>
        <a:spcBef>
          <a:spcPts val="0"/>
        </a:spcBef>
        <a:spcAft>
          <a:spcPts val="0"/>
        </a:spcAft>
        <a:buClrTx/>
        <a:buSzTx/>
        <a:buFontTx/>
        <a:buNone/>
        <a:tabLst/>
        <a:defRPr b="0" baseline="0" cap="all" i="0" spc="300" strike="noStrike" sz="1000" u="none">
          <a:solidFill>
            <a:schemeClr val="tx1"/>
          </a:solidFill>
          <a:uFillTx/>
          <a:latin typeface="+mn-lt"/>
          <a:ea typeface="+mn-ea"/>
          <a:cs typeface="+mn-cs"/>
          <a:sym typeface="Avenir Next LT Pro Light"/>
        </a:defRPr>
      </a:lvl5pPr>
      <a:lvl6pPr marL="0" marR="0" indent="2286000" algn="r" defTabSz="914400" rtl="0" latinLnBrk="0">
        <a:lnSpc>
          <a:spcPct val="100000"/>
        </a:lnSpc>
        <a:spcBef>
          <a:spcPts val="0"/>
        </a:spcBef>
        <a:spcAft>
          <a:spcPts val="0"/>
        </a:spcAft>
        <a:buClrTx/>
        <a:buSzTx/>
        <a:buFontTx/>
        <a:buNone/>
        <a:tabLst/>
        <a:defRPr b="0" baseline="0" cap="all" i="0" spc="300" strike="noStrike" sz="1000" u="none">
          <a:solidFill>
            <a:schemeClr val="tx1"/>
          </a:solidFill>
          <a:uFillTx/>
          <a:latin typeface="+mn-lt"/>
          <a:ea typeface="+mn-ea"/>
          <a:cs typeface="+mn-cs"/>
          <a:sym typeface="Avenir Next LT Pro Light"/>
        </a:defRPr>
      </a:lvl6pPr>
      <a:lvl7pPr marL="0" marR="0" indent="2743200" algn="r" defTabSz="914400" rtl="0" latinLnBrk="0">
        <a:lnSpc>
          <a:spcPct val="100000"/>
        </a:lnSpc>
        <a:spcBef>
          <a:spcPts val="0"/>
        </a:spcBef>
        <a:spcAft>
          <a:spcPts val="0"/>
        </a:spcAft>
        <a:buClrTx/>
        <a:buSzTx/>
        <a:buFontTx/>
        <a:buNone/>
        <a:tabLst/>
        <a:defRPr b="0" baseline="0" cap="all" i="0" spc="300" strike="noStrike" sz="1000" u="none">
          <a:solidFill>
            <a:schemeClr val="tx1"/>
          </a:solidFill>
          <a:uFillTx/>
          <a:latin typeface="+mn-lt"/>
          <a:ea typeface="+mn-ea"/>
          <a:cs typeface="+mn-cs"/>
          <a:sym typeface="Avenir Next LT Pro Light"/>
        </a:defRPr>
      </a:lvl7pPr>
      <a:lvl8pPr marL="0" marR="0" indent="3200400" algn="r" defTabSz="914400" rtl="0" latinLnBrk="0">
        <a:lnSpc>
          <a:spcPct val="100000"/>
        </a:lnSpc>
        <a:spcBef>
          <a:spcPts val="0"/>
        </a:spcBef>
        <a:spcAft>
          <a:spcPts val="0"/>
        </a:spcAft>
        <a:buClrTx/>
        <a:buSzTx/>
        <a:buFontTx/>
        <a:buNone/>
        <a:tabLst/>
        <a:defRPr b="0" baseline="0" cap="all" i="0" spc="300" strike="noStrike" sz="1000" u="none">
          <a:solidFill>
            <a:schemeClr val="tx1"/>
          </a:solidFill>
          <a:uFillTx/>
          <a:latin typeface="+mn-lt"/>
          <a:ea typeface="+mn-ea"/>
          <a:cs typeface="+mn-cs"/>
          <a:sym typeface="Avenir Next LT Pro Light"/>
        </a:defRPr>
      </a:lvl8pPr>
      <a:lvl9pPr marL="0" marR="0" indent="3657600" algn="r" defTabSz="914400" rtl="0" latinLnBrk="0">
        <a:lnSpc>
          <a:spcPct val="100000"/>
        </a:lnSpc>
        <a:spcBef>
          <a:spcPts val="0"/>
        </a:spcBef>
        <a:spcAft>
          <a:spcPts val="0"/>
        </a:spcAft>
        <a:buClrTx/>
        <a:buSzTx/>
        <a:buFontTx/>
        <a:buNone/>
        <a:tabLst/>
        <a:defRPr b="0" baseline="0" cap="all" i="0" spc="300" strike="noStrike" sz="1000" u="none">
          <a:solidFill>
            <a:schemeClr val="tx1"/>
          </a:solidFill>
          <a:uFillTx/>
          <a:latin typeface="+mn-lt"/>
          <a:ea typeface="+mn-ea"/>
          <a:cs typeface="+mn-cs"/>
          <a:sym typeface="Avenir Next LT Pro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 Id="rId3" Type="http://schemas.openxmlformats.org/officeDocument/2006/relationships/image" Target="../media/image20.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1.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Rectangle 15"/>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pic>
        <p:nvPicPr>
          <p:cNvPr id="115" name="Picture 3" descr="Picture 3"/>
          <p:cNvPicPr>
            <a:picLocks noChangeAspect="1"/>
          </p:cNvPicPr>
          <p:nvPr/>
        </p:nvPicPr>
        <p:blipFill>
          <a:blip r:embed="rId2">
            <a:extLst/>
          </a:blip>
          <a:srcRect l="0" t="2677" r="0" b="22323"/>
          <a:stretch>
            <a:fillRect/>
          </a:stretch>
        </p:blipFill>
        <p:spPr>
          <a:xfrm>
            <a:off x="19" y="9"/>
            <a:ext cx="12191981" cy="6857991"/>
          </a:xfrm>
          <a:prstGeom prst="rect">
            <a:avLst/>
          </a:prstGeom>
          <a:ln w="12700">
            <a:miter lim="400000"/>
          </a:ln>
        </p:spPr>
      </p:pic>
      <p:sp>
        <p:nvSpPr>
          <p:cNvPr id="116" name="Rectangle 17"/>
          <p:cNvSpPr/>
          <p:nvPr/>
        </p:nvSpPr>
        <p:spPr>
          <a:xfrm>
            <a:off x="1648636" y="1"/>
            <a:ext cx="8894728" cy="6858001"/>
          </a:xfrm>
          <a:prstGeom prst="rect">
            <a:avLst/>
          </a:prstGeom>
          <a:gradFill>
            <a:gsLst>
              <a:gs pos="0">
                <a:srgbClr val="000000">
                  <a:alpha val="34902"/>
                </a:srgbClr>
              </a:gs>
              <a:gs pos="51000">
                <a:srgbClr val="000000">
                  <a:alpha val="20000"/>
                </a:srgbClr>
              </a:gs>
              <a:gs pos="80000">
                <a:srgbClr val="000000">
                  <a:alpha val="0"/>
                </a:srgbClr>
              </a:gs>
            </a:gsLst>
            <a:path path="circle">
              <a:fillToRect l="37721" t="-19636" r="62278" b="119636"/>
            </a:path>
          </a:gradFill>
          <a:ln w="12700">
            <a:miter lim="400000"/>
          </a:ln>
        </p:spPr>
        <p:txBody>
          <a:bodyPr lIns="45719" rIns="45719" anchor="ctr"/>
          <a:lstStyle/>
          <a:p>
            <a:pPr algn="ctr">
              <a:defRPr>
                <a:solidFill>
                  <a:srgbClr val="FFFFFF"/>
                </a:solidFill>
              </a:defRPr>
            </a:pPr>
          </a:p>
        </p:txBody>
      </p:sp>
      <p:sp>
        <p:nvSpPr>
          <p:cNvPr id="117" name="Title 1"/>
          <p:cNvSpPr txBox="1"/>
          <p:nvPr>
            <p:ph type="ctrTitle"/>
          </p:nvPr>
        </p:nvSpPr>
        <p:spPr>
          <a:xfrm>
            <a:off x="2197099" y="1079500"/>
            <a:ext cx="7797801" cy="2138401"/>
          </a:xfrm>
          <a:prstGeom prst="rect">
            <a:avLst/>
          </a:prstGeom>
        </p:spPr>
        <p:txBody>
          <a:bodyPr/>
          <a:lstStyle/>
          <a:p>
            <a:pPr/>
            <a:r>
              <a:t>Data analysis on IPL Cricket League</a:t>
            </a:r>
          </a:p>
        </p:txBody>
      </p:sp>
      <p:sp>
        <p:nvSpPr>
          <p:cNvPr id="118" name="Subtitle 2"/>
          <p:cNvSpPr txBox="1"/>
          <p:nvPr>
            <p:ph type="subTitle" sz="quarter" idx="1"/>
          </p:nvPr>
        </p:nvSpPr>
        <p:spPr>
          <a:xfrm>
            <a:off x="3308350" y="4113212"/>
            <a:ext cx="5575300" cy="1655762"/>
          </a:xfrm>
          <a:prstGeom prst="rect">
            <a:avLst/>
          </a:prstGeom>
        </p:spPr>
        <p:txBody>
          <a:bodyPr/>
          <a:lstStyle>
            <a:lvl1pPr>
              <a:defRPr i="0" sz="2200">
                <a:solidFill>
                  <a:srgbClr val="FFFFFF"/>
                </a:solidFill>
                <a:latin typeface="Roboto"/>
                <a:ea typeface="Roboto"/>
                <a:cs typeface="Roboto"/>
                <a:sym typeface="Roboto"/>
              </a:defRPr>
            </a:lvl1pPr>
          </a:lstStyle>
          <a:p>
            <a:pPr/>
            <a:r>
              <a:t>Analysis of IPL matches from the year 2008 to 2020 is done using python packages like pandas, matplotlib and seaborn.</a:t>
            </a:r>
          </a:p>
        </p:txBody>
      </p:sp>
      <p:sp>
        <p:nvSpPr>
          <p:cNvPr id="119" name="Straight Connector 19"/>
          <p:cNvSpPr/>
          <p:nvPr/>
        </p:nvSpPr>
        <p:spPr>
          <a:xfrm>
            <a:off x="5825999" y="3690870"/>
            <a:ext cx="540001" cy="1"/>
          </a:xfrm>
          <a:prstGeom prst="line">
            <a:avLst/>
          </a:prstGeom>
          <a:ln w="12700">
            <a:solidFill>
              <a:srgbClr val="FFFFFF"/>
            </a:solidFill>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1500"/>
                                  </p:stCondLst>
                                  <p:iterate type="el" backwards="0">
                                    <p:tmAbs val="0"/>
                                  </p:iterate>
                                  <p:childTnLst>
                                    <p:set>
                                      <p:cBhvr>
                                        <p:cTn id="6" fill="hold"/>
                                        <p:tgtEl>
                                          <p:spTgt spid="118">
                                            <p:bg/>
                                          </p:spTgt>
                                        </p:tgtEl>
                                        <p:attrNameLst>
                                          <p:attrName>style.visibility</p:attrName>
                                        </p:attrNameLst>
                                      </p:cBhvr>
                                      <p:to>
                                        <p:strVal val="visible"/>
                                      </p:to>
                                    </p:set>
                                    <p:animEffect filter="dissolve" transition="in">
                                      <p:cBhvr>
                                        <p:cTn id="7" dur="700"/>
                                        <p:tgtEl>
                                          <p:spTgt spid="118">
                                            <p:bg/>
                                          </p:spTgt>
                                        </p:tgtEl>
                                      </p:cBhvr>
                                    </p:animEffect>
                                  </p:childTnLst>
                                </p:cTn>
                              </p:par>
                              <p:par>
                                <p:cTn id="8" presetClass="entr" nodeType="withEffect" presetSubtype="0" presetID="9" grpId="1" fill="hold">
                                  <p:stCondLst>
                                    <p:cond delay="1500"/>
                                  </p:stCondLst>
                                  <p:iterate type="el" backwards="0">
                                    <p:tmAbs val="0"/>
                                  </p:iterate>
                                  <p:childTnLst>
                                    <p:set>
                                      <p:cBhvr>
                                        <p:cTn id="9" fill="hold"/>
                                        <p:tgtEl>
                                          <p:spTgt spid="118">
                                            <p:txEl>
                                              <p:pRg st="0" end="0"/>
                                            </p:txEl>
                                          </p:spTgt>
                                        </p:tgtEl>
                                        <p:attrNameLst>
                                          <p:attrName>style.visibility</p:attrName>
                                        </p:attrNameLst>
                                      </p:cBhvr>
                                      <p:to>
                                        <p:strVal val="visible"/>
                                      </p:to>
                                    </p:set>
                                    <p:animEffect filter="dissolve" transition="in">
                                      <p:cBhvr>
                                        <p:cTn id="10" dur="700"/>
                                        <p:tgtEl>
                                          <p:spTgt spid="118">
                                            <p:txEl>
                                              <p:pRg st="0" end="0"/>
                                            </p:txEl>
                                          </p:spTgt>
                                        </p:tgtEl>
                                      </p:cBhvr>
                                    </p:animEffect>
                                  </p:childTnLst>
                                </p:cTn>
                              </p:par>
                            </p:childTnLst>
                          </p:cTn>
                        </p:par>
                        <p:par>
                          <p:cTn id="11" fill="hold">
                            <p:stCondLst>
                              <p:cond delay="2200"/>
                            </p:stCondLst>
                            <p:childTnLst>
                              <p:par>
                                <p:cTn id="12" presetClass="entr" nodeType="afterEffect" presetID="9" grpId="2" fill="hold">
                                  <p:stCondLst>
                                    <p:cond delay="1000"/>
                                  </p:stCondLst>
                                  <p:iterate type="el" backwards="0">
                                    <p:tmAbs val="0"/>
                                  </p:iterate>
                                  <p:childTnLst>
                                    <p:set>
                                      <p:cBhvr>
                                        <p:cTn id="13" fill="hold"/>
                                        <p:tgtEl>
                                          <p:spTgt spid="117"/>
                                        </p:tgtEl>
                                        <p:attrNameLst>
                                          <p:attrName>style.visibility</p:attrName>
                                        </p:attrNameLst>
                                      </p:cBhvr>
                                      <p:to>
                                        <p:strVal val="visible"/>
                                      </p:to>
                                    </p:set>
                                    <p:animEffect filter="dissolve" transition="in">
                                      <p:cBhvr>
                                        <p:cTn id="14" dur="7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7" grpId="2"/>
      <p:bldP build="p" bldLvl="1" animBg="1" rev="0" advAuto="0" spid="118" grpId="1"/>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Rectangle 12"/>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183" name="Title 1"/>
          <p:cNvSpPr txBox="1"/>
          <p:nvPr>
            <p:ph type="title"/>
          </p:nvPr>
        </p:nvSpPr>
        <p:spPr>
          <a:xfrm>
            <a:off x="540987" y="540032"/>
            <a:ext cx="3884964" cy="1331605"/>
          </a:xfrm>
          <a:prstGeom prst="rect">
            <a:avLst/>
          </a:prstGeom>
        </p:spPr>
        <p:txBody>
          <a:bodyPr anchor="b"/>
          <a:lstStyle/>
          <a:p>
            <a:pPr>
              <a:lnSpc>
                <a:spcPct val="90000"/>
              </a:lnSpc>
              <a:defRPr sz="1800"/>
            </a:pPr>
            <a:r>
              <a:t>Total matches played by each team over the years</a:t>
            </a:r>
            <a:br/>
          </a:p>
        </p:txBody>
      </p:sp>
      <p:sp>
        <p:nvSpPr>
          <p:cNvPr id="184" name="Straight Connector 14"/>
          <p:cNvSpPr/>
          <p:nvPr/>
        </p:nvSpPr>
        <p:spPr>
          <a:xfrm>
            <a:off x="2213468" y="2310207"/>
            <a:ext cx="540001" cy="1"/>
          </a:xfrm>
          <a:prstGeom prst="line">
            <a:avLst/>
          </a:prstGeom>
          <a:ln w="10160">
            <a:solidFill>
              <a:srgbClr val="FFFFFF"/>
            </a:solidFill>
          </a:ln>
        </p:spPr>
        <p:txBody>
          <a:bodyPr lIns="45719" rIns="45719"/>
          <a:lstStyle/>
          <a:p>
            <a:pPr>
              <a:defRPr>
                <a:solidFill>
                  <a:srgbClr val="FFFFFF"/>
                </a:solidFill>
              </a:defRPr>
            </a:pPr>
          </a:p>
        </p:txBody>
      </p:sp>
      <p:sp>
        <p:nvSpPr>
          <p:cNvPr id="185" name="Text Placeholder 3"/>
          <p:cNvSpPr txBox="1"/>
          <p:nvPr>
            <p:ph type="body" sz="quarter" idx="1"/>
          </p:nvPr>
        </p:nvSpPr>
        <p:spPr>
          <a:xfrm>
            <a:off x="540987" y="2759075"/>
            <a:ext cx="3884964" cy="3009900"/>
          </a:xfrm>
          <a:prstGeom prst="rect">
            <a:avLst/>
          </a:prstGeom>
        </p:spPr>
        <p:txBody>
          <a:bodyPr/>
          <a:lstStyle/>
          <a:p>
            <a:pPr>
              <a:lnSpc>
                <a:spcPct val="112500"/>
              </a:lnSpc>
              <a:defRPr i="1"/>
            </a:pPr>
            <a:r>
              <a:t>The following picture shows the total matches played by all the team so far from 2008 to 2022 in a tabular form.</a:t>
            </a:r>
          </a:p>
          <a:p>
            <a:pPr>
              <a:lnSpc>
                <a:spcPct val="112500"/>
              </a:lnSpc>
              <a:defRPr i="1"/>
            </a:pPr>
            <a:r>
              <a:t>The following Image shows the number of matches won by each team over the years in a tabular form.</a:t>
            </a:r>
          </a:p>
        </p:txBody>
      </p:sp>
      <p:pic>
        <p:nvPicPr>
          <p:cNvPr id="186" name="Picture Placeholder 7" descr="Picture Placeholder 7"/>
          <p:cNvPicPr>
            <a:picLocks noChangeAspect="1"/>
          </p:cNvPicPr>
          <p:nvPr>
            <p:ph type="pic" idx="13"/>
          </p:nvPr>
        </p:nvPicPr>
        <p:blipFill>
          <a:blip r:embed="rId2">
            <a:extLst/>
          </a:blip>
          <a:srcRect l="0" t="0" r="34735" b="0"/>
          <a:stretch>
            <a:fillRect/>
          </a:stretch>
        </p:blipFill>
        <p:spPr>
          <a:xfrm>
            <a:off x="4979986" y="540032"/>
            <a:ext cx="6671027" cy="5775223"/>
          </a:xfrm>
          <a:prstGeom prst="rect">
            <a:avLst/>
          </a:prstGeom>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ectangle 10"/>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189" name="Title 1"/>
          <p:cNvSpPr txBox="1"/>
          <p:nvPr>
            <p:ph type="title"/>
          </p:nvPr>
        </p:nvSpPr>
        <p:spPr>
          <a:xfrm>
            <a:off x="540987" y="649198"/>
            <a:ext cx="3884964" cy="1331605"/>
          </a:xfrm>
          <a:prstGeom prst="rect">
            <a:avLst/>
          </a:prstGeom>
        </p:spPr>
        <p:txBody>
          <a:bodyPr anchor="b"/>
          <a:lstStyle>
            <a:lvl1pPr>
              <a:lnSpc>
                <a:spcPct val="90000"/>
              </a:lnSpc>
              <a:defRPr sz="1800"/>
            </a:lvl1pPr>
          </a:lstStyle>
          <a:p>
            <a:pPr/>
            <a:r>
              <a:t>Comparison between Number of matches won by each team and total matches played</a:t>
            </a:r>
          </a:p>
        </p:txBody>
      </p:sp>
      <p:sp>
        <p:nvSpPr>
          <p:cNvPr id="190" name="Straight Connector 12"/>
          <p:cNvSpPr/>
          <p:nvPr/>
        </p:nvSpPr>
        <p:spPr>
          <a:xfrm>
            <a:off x="2213468" y="2310207"/>
            <a:ext cx="540001" cy="1"/>
          </a:xfrm>
          <a:prstGeom prst="line">
            <a:avLst/>
          </a:prstGeom>
          <a:ln w="10160">
            <a:solidFill>
              <a:srgbClr val="FFFFFF"/>
            </a:solidFill>
          </a:ln>
        </p:spPr>
        <p:txBody>
          <a:bodyPr lIns="45719" rIns="45719"/>
          <a:lstStyle/>
          <a:p>
            <a:pPr>
              <a:defRPr>
                <a:solidFill>
                  <a:srgbClr val="FFFFFF"/>
                </a:solidFill>
              </a:defRPr>
            </a:pPr>
          </a:p>
        </p:txBody>
      </p:sp>
      <p:sp>
        <p:nvSpPr>
          <p:cNvPr id="191" name="Text Placeholder 3"/>
          <p:cNvSpPr txBox="1"/>
          <p:nvPr>
            <p:ph type="body" sz="quarter" idx="1"/>
          </p:nvPr>
        </p:nvSpPr>
        <p:spPr>
          <a:xfrm>
            <a:off x="514176" y="3305414"/>
            <a:ext cx="3884964" cy="3009900"/>
          </a:xfrm>
          <a:prstGeom prst="rect">
            <a:avLst/>
          </a:prstGeom>
        </p:spPr>
        <p:txBody>
          <a:bodyPr/>
          <a:lstStyle/>
          <a:p>
            <a:pPr/>
            <a:r>
              <a:t>The following diagram shows the comparison of the Number of Matches won to the Total Number of Matches played as a bar graph format.</a:t>
            </a:r>
          </a:p>
        </p:txBody>
      </p:sp>
      <p:pic>
        <p:nvPicPr>
          <p:cNvPr id="192" name="Picture Placeholder 5" descr="Picture Placeholder 5"/>
          <p:cNvPicPr>
            <a:picLocks noChangeAspect="1"/>
          </p:cNvPicPr>
          <p:nvPr>
            <p:ph type="pic" idx="13"/>
          </p:nvPr>
        </p:nvPicPr>
        <p:blipFill>
          <a:blip r:embed="rId2">
            <a:extLst/>
          </a:blip>
          <a:srcRect l="0" t="9905" r="26223" b="1"/>
          <a:stretch>
            <a:fillRect/>
          </a:stretch>
        </p:blipFill>
        <p:spPr>
          <a:xfrm>
            <a:off x="4584651" y="630200"/>
            <a:ext cx="7240767" cy="5685114"/>
          </a:xfrm>
          <a:prstGeom prst="rect">
            <a:avLst/>
          </a:prstGeom>
        </p:spPr>
      </p:pic>
      <p:sp>
        <p:nvSpPr>
          <p:cNvPr id="193" name="Rectangle 4"/>
          <p:cNvSpPr/>
          <p:nvPr/>
        </p:nvSpPr>
        <p:spPr>
          <a:xfrm>
            <a:off x="4601178" y="1475816"/>
            <a:ext cx="462313" cy="4839498"/>
          </a:xfrm>
          <a:prstGeom prst="rect">
            <a:avLst/>
          </a:prstGeom>
          <a:solidFill>
            <a:srgbClr val="FFFFFF"/>
          </a:solidFill>
          <a:ln w="12700">
            <a:miter lim="400000"/>
          </a:ln>
        </p:spPr>
        <p:txBody>
          <a:bodyPr lIns="45719" rIns="45719" anchor="ctr"/>
          <a:lstStyle/>
          <a:p>
            <a:pPr algn="ct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Rectangle 10"/>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196" name="Title 1"/>
          <p:cNvSpPr txBox="1"/>
          <p:nvPr>
            <p:ph type="title"/>
          </p:nvPr>
        </p:nvSpPr>
        <p:spPr>
          <a:xfrm>
            <a:off x="7809469" y="539999"/>
            <a:ext cx="3841542" cy="1331639"/>
          </a:xfrm>
          <a:prstGeom prst="rect">
            <a:avLst/>
          </a:prstGeom>
        </p:spPr>
        <p:txBody>
          <a:bodyPr anchor="b"/>
          <a:lstStyle/>
          <a:p>
            <a:pPr/>
            <a:r>
              <a:t>Success Rate of each team</a:t>
            </a:r>
            <a:br/>
          </a:p>
        </p:txBody>
      </p:sp>
      <p:sp>
        <p:nvSpPr>
          <p:cNvPr id="197" name="Straight Connector 12"/>
          <p:cNvSpPr/>
          <p:nvPr/>
        </p:nvSpPr>
        <p:spPr>
          <a:xfrm>
            <a:off x="9438530" y="2310207"/>
            <a:ext cx="540001" cy="1"/>
          </a:xfrm>
          <a:prstGeom prst="line">
            <a:avLst/>
          </a:prstGeom>
          <a:ln w="10160">
            <a:solidFill>
              <a:srgbClr val="FFFFFF"/>
            </a:solidFill>
          </a:ln>
        </p:spPr>
        <p:txBody>
          <a:bodyPr lIns="45719" rIns="45719"/>
          <a:lstStyle/>
          <a:p>
            <a:pPr>
              <a:defRPr>
                <a:solidFill>
                  <a:srgbClr val="FFFFFF"/>
                </a:solidFill>
              </a:defRPr>
            </a:pPr>
          </a:p>
        </p:txBody>
      </p:sp>
      <p:sp>
        <p:nvSpPr>
          <p:cNvPr id="198" name="Text Placeholder 3"/>
          <p:cNvSpPr txBox="1"/>
          <p:nvPr>
            <p:ph type="body" sz="quarter" idx="1"/>
          </p:nvPr>
        </p:nvSpPr>
        <p:spPr>
          <a:xfrm>
            <a:off x="7809469" y="2759075"/>
            <a:ext cx="3841542" cy="3009900"/>
          </a:xfrm>
          <a:prstGeom prst="rect">
            <a:avLst/>
          </a:prstGeom>
        </p:spPr>
        <p:txBody>
          <a:bodyPr/>
          <a:lstStyle>
            <a:lvl1pPr>
              <a:lnSpc>
                <a:spcPct val="112500"/>
              </a:lnSpc>
              <a:defRPr sz="1800">
                <a:solidFill>
                  <a:srgbClr val="FFFFFF"/>
                </a:solidFill>
              </a:defRPr>
            </a:lvl1pPr>
          </a:lstStyle>
          <a:p>
            <a:pPr/>
            <a:r>
              <a:t>From this graph we can see that Chennai Super Kings have highest winning success rate (59.6%) , followed by Mumbai Indians (59.1%). Without doing a full statistical analysis, it seems clear that the teams that play more games tend to have a higher win percentage.</a:t>
            </a:r>
          </a:p>
        </p:txBody>
      </p:sp>
      <p:sp>
        <p:nvSpPr>
          <p:cNvPr id="199" name="Rectangle 4"/>
          <p:cNvSpPr/>
          <p:nvPr/>
        </p:nvSpPr>
        <p:spPr>
          <a:xfrm>
            <a:off x="981125" y="2951729"/>
            <a:ext cx="276175" cy="1234441"/>
          </a:xfrm>
          <a:prstGeom prst="rect">
            <a:avLst/>
          </a:prstGeom>
          <a:solidFill>
            <a:srgbClr val="FFFFFF"/>
          </a:solidFill>
          <a:ln w="12700">
            <a:miter lim="400000"/>
          </a:ln>
        </p:spPr>
        <p:txBody>
          <a:bodyPr lIns="45719" rIns="45719" anchor="ctr"/>
          <a:lstStyle/>
          <a:p>
            <a:pPr algn="ctr"/>
          </a:p>
        </p:txBody>
      </p:sp>
      <p:pic>
        <p:nvPicPr>
          <p:cNvPr id="200" name="Picture 8" descr="Picture 8"/>
          <p:cNvPicPr>
            <a:picLocks noChangeAspect="1"/>
          </p:cNvPicPr>
          <p:nvPr/>
        </p:nvPicPr>
        <p:blipFill>
          <a:blip r:embed="rId2">
            <a:extLst/>
          </a:blip>
          <a:stretch>
            <a:fillRect/>
          </a:stretch>
        </p:blipFill>
        <p:spPr>
          <a:xfrm>
            <a:off x="194581" y="1098550"/>
            <a:ext cx="7073901" cy="46609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Rectangle 12"/>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203" name="Title 1"/>
          <p:cNvSpPr txBox="1"/>
          <p:nvPr>
            <p:ph type="title"/>
          </p:nvPr>
        </p:nvSpPr>
        <p:spPr>
          <a:xfrm>
            <a:off x="540987" y="540032"/>
            <a:ext cx="3884964" cy="1331605"/>
          </a:xfrm>
          <a:prstGeom prst="rect">
            <a:avLst/>
          </a:prstGeom>
        </p:spPr>
        <p:txBody>
          <a:bodyPr anchor="b"/>
          <a:lstStyle>
            <a:lvl1pPr algn="ctr"/>
          </a:lstStyle>
          <a:p>
            <a:pPr/>
            <a:r>
              <a:t>Toss Decision across matches</a:t>
            </a:r>
          </a:p>
        </p:txBody>
      </p:sp>
      <p:sp>
        <p:nvSpPr>
          <p:cNvPr id="204" name="Straight Connector 14"/>
          <p:cNvSpPr/>
          <p:nvPr/>
        </p:nvSpPr>
        <p:spPr>
          <a:xfrm>
            <a:off x="2213468" y="2310207"/>
            <a:ext cx="540001" cy="1"/>
          </a:xfrm>
          <a:prstGeom prst="line">
            <a:avLst/>
          </a:prstGeom>
          <a:ln w="10160">
            <a:solidFill>
              <a:srgbClr val="FFFFFF"/>
            </a:solidFill>
          </a:ln>
        </p:spPr>
        <p:txBody>
          <a:bodyPr lIns="45719" rIns="45719"/>
          <a:lstStyle/>
          <a:p>
            <a:pPr>
              <a:defRPr>
                <a:solidFill>
                  <a:srgbClr val="FFFFFF"/>
                </a:solidFill>
              </a:defRPr>
            </a:pPr>
          </a:p>
        </p:txBody>
      </p:sp>
      <p:sp>
        <p:nvSpPr>
          <p:cNvPr id="205" name="Text Placeholder 3"/>
          <p:cNvSpPr txBox="1"/>
          <p:nvPr>
            <p:ph type="body" sz="quarter" idx="1"/>
          </p:nvPr>
        </p:nvSpPr>
        <p:spPr>
          <a:xfrm>
            <a:off x="540987" y="2759075"/>
            <a:ext cx="3884964" cy="3009900"/>
          </a:xfrm>
          <a:prstGeom prst="rect">
            <a:avLst/>
          </a:prstGeom>
        </p:spPr>
        <p:txBody>
          <a:bodyPr/>
          <a:lstStyle/>
          <a:p>
            <a:pPr/>
            <a:r>
              <a:t>From the following Image we get to know that 60.8% of the toss winning teams chose Fielding first while the other 39.2%  chose Batting first.</a:t>
            </a:r>
          </a:p>
        </p:txBody>
      </p:sp>
      <p:pic>
        <p:nvPicPr>
          <p:cNvPr id="206" name="Picture 7" descr="Picture 7"/>
          <p:cNvPicPr>
            <a:picLocks noChangeAspect="1"/>
          </p:cNvPicPr>
          <p:nvPr/>
        </p:nvPicPr>
        <p:blipFill>
          <a:blip r:embed="rId2">
            <a:extLst/>
          </a:blip>
          <a:srcRect l="6104" t="0" r="12147" b="0"/>
          <a:stretch>
            <a:fillRect/>
          </a:stretch>
        </p:blipFill>
        <p:spPr>
          <a:xfrm>
            <a:off x="4979986" y="540032"/>
            <a:ext cx="6671027" cy="577528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Rectangle 27"/>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209" name="Title 1"/>
          <p:cNvSpPr txBox="1"/>
          <p:nvPr>
            <p:ph type="title"/>
          </p:nvPr>
        </p:nvSpPr>
        <p:spPr>
          <a:xfrm>
            <a:off x="540987" y="540032"/>
            <a:ext cx="3884964" cy="1331605"/>
          </a:xfrm>
          <a:prstGeom prst="rect">
            <a:avLst/>
          </a:prstGeom>
        </p:spPr>
        <p:txBody>
          <a:bodyPr anchor="b"/>
          <a:lstStyle>
            <a:lvl1pPr algn="ctr" defTabSz="905255">
              <a:lnSpc>
                <a:spcPct val="90000"/>
              </a:lnSpc>
              <a:defRPr spc="396" sz="2376"/>
            </a:lvl1pPr>
          </a:lstStyle>
          <a:p>
            <a:pPr/>
            <a:r>
              <a:t>Toss Decision in which Toss winner is the game winner</a:t>
            </a:r>
          </a:p>
        </p:txBody>
      </p:sp>
      <p:sp>
        <p:nvSpPr>
          <p:cNvPr id="210" name="Straight Connector 29"/>
          <p:cNvSpPr/>
          <p:nvPr/>
        </p:nvSpPr>
        <p:spPr>
          <a:xfrm>
            <a:off x="2213468" y="2310207"/>
            <a:ext cx="540001" cy="1"/>
          </a:xfrm>
          <a:prstGeom prst="line">
            <a:avLst/>
          </a:prstGeom>
          <a:ln w="12700">
            <a:solidFill>
              <a:srgbClr val="FFFFFF"/>
            </a:solidFill>
          </a:ln>
        </p:spPr>
        <p:txBody>
          <a:bodyPr lIns="45719" rIns="45719"/>
          <a:lstStyle/>
          <a:p>
            <a:pPr>
              <a:defRPr>
                <a:solidFill>
                  <a:srgbClr val="FFFFFF"/>
                </a:solidFill>
              </a:defRPr>
            </a:pPr>
          </a:p>
        </p:txBody>
      </p:sp>
      <p:sp>
        <p:nvSpPr>
          <p:cNvPr id="211" name="Text Placeholder 3"/>
          <p:cNvSpPr txBox="1"/>
          <p:nvPr>
            <p:ph type="body" sz="quarter" idx="1"/>
          </p:nvPr>
        </p:nvSpPr>
        <p:spPr>
          <a:xfrm>
            <a:off x="540987" y="2759075"/>
            <a:ext cx="3884964" cy="3009900"/>
          </a:xfrm>
          <a:prstGeom prst="rect">
            <a:avLst/>
          </a:prstGeom>
        </p:spPr>
        <p:txBody>
          <a:bodyPr/>
          <a:lstStyle/>
          <a:p>
            <a:pPr/>
            <a:r>
              <a:t>From the following diagram we get to know that 65.3% of the toss winning teams had decided to field first while 34.7% had decided to Bat first and won the matches.</a:t>
            </a:r>
          </a:p>
        </p:txBody>
      </p:sp>
      <p:sp>
        <p:nvSpPr>
          <p:cNvPr id="212" name="Rectangle 31"/>
          <p:cNvSpPr/>
          <p:nvPr/>
        </p:nvSpPr>
        <p:spPr>
          <a:xfrm>
            <a:off x="4986337" y="0"/>
            <a:ext cx="7205664" cy="6858000"/>
          </a:xfrm>
          <a:prstGeom prst="rect">
            <a:avLst/>
          </a:prstGeom>
          <a:solidFill>
            <a:srgbClr val="000000">
              <a:alpha val="20000"/>
            </a:srgbClr>
          </a:solidFill>
          <a:ln w="12700">
            <a:miter lim="400000"/>
          </a:ln>
        </p:spPr>
        <p:txBody>
          <a:bodyPr lIns="45719" rIns="45719" anchor="ctr"/>
          <a:lstStyle/>
          <a:p>
            <a:pPr algn="ctr">
              <a:defRPr>
                <a:solidFill>
                  <a:srgbClr val="000000">
                    <a:alpha val="20000"/>
                  </a:srgbClr>
                </a:solidFill>
              </a:defRPr>
            </a:pPr>
          </a:p>
        </p:txBody>
      </p:sp>
      <p:pic>
        <p:nvPicPr>
          <p:cNvPr id="213" name="Picture Placeholder 6" descr="Picture Placeholder 6"/>
          <p:cNvPicPr>
            <a:picLocks noChangeAspect="1"/>
          </p:cNvPicPr>
          <p:nvPr>
            <p:ph type="pic" idx="13"/>
          </p:nvPr>
        </p:nvPicPr>
        <p:blipFill>
          <a:blip r:embed="rId2">
            <a:extLst/>
          </a:blip>
          <a:srcRect l="8715" t="0" r="10355" b="0"/>
          <a:stretch>
            <a:fillRect/>
          </a:stretch>
        </p:blipFill>
        <p:spPr>
          <a:xfrm>
            <a:off x="5225143" y="540032"/>
            <a:ext cx="6604001" cy="5775280"/>
          </a:xfrm>
          <a:prstGeom prst="rect">
            <a:avLst/>
          </a:prstGeom>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itle 1"/>
          <p:cNvSpPr txBox="1"/>
          <p:nvPr>
            <p:ph type="title"/>
          </p:nvPr>
        </p:nvSpPr>
        <p:spPr>
          <a:prstGeom prst="rect">
            <a:avLst/>
          </a:prstGeom>
        </p:spPr>
        <p:txBody>
          <a:bodyPr/>
          <a:lstStyle/>
          <a:p>
            <a:pPr defTabSz="822959">
              <a:defRPr spc="360" sz="2250"/>
            </a:pPr>
            <a:r>
              <a:t>Top 10 Cities to hold match</a:t>
            </a:r>
            <a:br/>
          </a:p>
        </p:txBody>
      </p:sp>
      <p:sp>
        <p:nvSpPr>
          <p:cNvPr id="216" name="Text Placeholder 2"/>
          <p:cNvSpPr txBox="1"/>
          <p:nvPr>
            <p:ph type="body" sz="quarter" idx="1"/>
          </p:nvPr>
        </p:nvSpPr>
        <p:spPr>
          <a:xfrm>
            <a:off x="1079498" y="1674393"/>
            <a:ext cx="4741202" cy="553999"/>
          </a:xfrm>
          <a:prstGeom prst="rect">
            <a:avLst/>
          </a:prstGeom>
        </p:spPr>
        <p:txBody>
          <a:bodyPr/>
          <a:lstStyle>
            <a:lvl1pPr defTabSz="859536">
              <a:spcBef>
                <a:spcPts val="900"/>
              </a:spcBef>
              <a:defRPr spc="282" sz="1222"/>
            </a:lvl1pPr>
          </a:lstStyle>
          <a:p>
            <a:pPr/>
            <a:r>
              <a:t>The following diagram shows the data for the Top 10 Cities to hold match in a bar graph format.</a:t>
            </a:r>
          </a:p>
        </p:txBody>
      </p:sp>
      <p:sp>
        <p:nvSpPr>
          <p:cNvPr id="217" name="Text Placeholder 4"/>
          <p:cNvSpPr/>
          <p:nvPr>
            <p:ph type="body" idx="13"/>
          </p:nvPr>
        </p:nvSpPr>
        <p:spPr>
          <a:xfrm>
            <a:off x="6371302" y="1674393"/>
            <a:ext cx="4741201" cy="553999"/>
          </a:xfrm>
          <a:prstGeom prst="rect">
            <a:avLst/>
          </a:prstGeom>
          <a:extLst>
            <a:ext uri="{C572A759-6A51-4108-AA02-DFA0A04FC94B}">
              <ma14:wrappingTextBoxFlag xmlns:ma14="http://schemas.microsoft.com/office/mac/drawingml/2011/main" val="1"/>
            </a:ext>
          </a:extLst>
        </p:spPr>
        <p:txBody>
          <a:bodyPr/>
          <a:lstStyle>
            <a:lvl1pPr marL="0" indent="0" defTabSz="822959">
              <a:lnSpc>
                <a:spcPct val="100000"/>
              </a:lnSpc>
              <a:spcBef>
                <a:spcPts val="900"/>
              </a:spcBef>
              <a:buClrTx/>
              <a:buSzTx/>
              <a:buNone/>
              <a:defRPr cap="all" spc="269" sz="1079">
                <a:solidFill>
                  <a:srgbClr val="FFFFFF"/>
                </a:solidFill>
              </a:defRPr>
            </a:lvl1pPr>
          </a:lstStyle>
          <a:p>
            <a:pPr/>
            <a:r>
              <a:t>From this Image we get to know that Mumbai had the highest number of matches (101.0) followed by Bangalore (80.0). </a:t>
            </a:r>
          </a:p>
        </p:txBody>
      </p:sp>
      <p:pic>
        <p:nvPicPr>
          <p:cNvPr id="218" name="Content Placeholder 8" descr="Content Placeholder 8"/>
          <p:cNvPicPr>
            <a:picLocks noChangeAspect="1"/>
          </p:cNvPicPr>
          <p:nvPr/>
        </p:nvPicPr>
        <p:blipFill>
          <a:blip r:embed="rId2">
            <a:extLst/>
          </a:blip>
          <a:stretch>
            <a:fillRect/>
          </a:stretch>
        </p:blipFill>
        <p:spPr>
          <a:xfrm>
            <a:off x="171450" y="3721436"/>
            <a:ext cx="6117312" cy="1816345"/>
          </a:xfrm>
          <a:prstGeom prst="rect">
            <a:avLst/>
          </a:prstGeom>
          <a:ln w="12700">
            <a:miter lim="400000"/>
          </a:ln>
        </p:spPr>
      </p:pic>
      <p:pic>
        <p:nvPicPr>
          <p:cNvPr id="219" name="Content Placeholder 13" descr="Content Placeholder 13"/>
          <p:cNvPicPr>
            <a:picLocks noChangeAspect="1"/>
          </p:cNvPicPr>
          <p:nvPr/>
        </p:nvPicPr>
        <p:blipFill>
          <a:blip r:embed="rId3">
            <a:extLst/>
          </a:blip>
          <a:stretch>
            <a:fillRect/>
          </a:stretch>
        </p:blipFill>
        <p:spPr>
          <a:xfrm>
            <a:off x="6485602" y="2590214"/>
            <a:ext cx="4510059" cy="4078789"/>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Title 1"/>
          <p:cNvSpPr txBox="1"/>
          <p:nvPr>
            <p:ph type="title"/>
          </p:nvPr>
        </p:nvSpPr>
        <p:spPr>
          <a:xfrm>
            <a:off x="7766050" y="1079500"/>
            <a:ext cx="3884963" cy="2138401"/>
          </a:xfrm>
          <a:prstGeom prst="rect">
            <a:avLst/>
          </a:prstGeom>
        </p:spPr>
        <p:txBody>
          <a:bodyPr anchor="b"/>
          <a:lstStyle>
            <a:lvl1pPr algn="ctr"/>
          </a:lstStyle>
          <a:p>
            <a:pPr/>
            <a:r>
              <a:t>The win count of each team on their home city </a:t>
            </a:r>
          </a:p>
        </p:txBody>
      </p:sp>
      <p:sp>
        <p:nvSpPr>
          <p:cNvPr id="222" name="Text Placeholder 3"/>
          <p:cNvSpPr txBox="1"/>
          <p:nvPr>
            <p:ph type="body" sz="quarter" idx="1"/>
          </p:nvPr>
        </p:nvSpPr>
        <p:spPr>
          <a:xfrm>
            <a:off x="7766050" y="4113212"/>
            <a:ext cx="3884962" cy="1655762"/>
          </a:xfrm>
          <a:prstGeom prst="rect">
            <a:avLst/>
          </a:prstGeom>
        </p:spPr>
        <p:txBody>
          <a:bodyPr/>
          <a:lstStyle>
            <a:lvl1pPr algn="ctr">
              <a:defRPr i="1" sz="2400"/>
            </a:lvl1pPr>
          </a:lstStyle>
          <a:p>
            <a:pPr/>
            <a:r>
              <a:t>Most of the Teams have won the  most matches on their home city grounds.</a:t>
            </a:r>
          </a:p>
        </p:txBody>
      </p:sp>
      <p:pic>
        <p:nvPicPr>
          <p:cNvPr id="223" name="Picture Placeholder 5" descr="Picture Placeholder 5"/>
          <p:cNvPicPr>
            <a:picLocks noChangeAspect="1"/>
          </p:cNvPicPr>
          <p:nvPr>
            <p:ph type="pic" idx="13"/>
          </p:nvPr>
        </p:nvPicPr>
        <p:blipFill>
          <a:blip r:embed="rId2">
            <a:extLst/>
          </a:blip>
          <a:srcRect l="0" t="20443" r="19230" b="6587"/>
          <a:stretch>
            <a:fillRect/>
          </a:stretch>
        </p:blipFill>
        <p:spPr>
          <a:xfrm>
            <a:off x="1188934" y="1213495"/>
            <a:ext cx="5388183" cy="4954751"/>
          </a:xfrm>
          <a:prstGeom prst="rect">
            <a:avLst/>
          </a:prstGeom>
        </p:spPr>
      </p:pic>
      <p:sp>
        <p:nvSpPr>
          <p:cNvPr id="224" name="Rectangle 2"/>
          <p:cNvSpPr/>
          <p:nvPr/>
        </p:nvSpPr>
        <p:spPr>
          <a:xfrm>
            <a:off x="1474469" y="1440180"/>
            <a:ext cx="548641" cy="4709160"/>
          </a:xfrm>
          <a:prstGeom prst="rect">
            <a:avLst/>
          </a:prstGeom>
          <a:solidFill>
            <a:srgbClr val="FFFFFF"/>
          </a:solidFill>
          <a:ln w="12700">
            <a:miter lim="400000"/>
          </a:ln>
        </p:spPr>
        <p:txBody>
          <a:bodyPr lIns="45719" rIns="45719" anchor="ctr"/>
          <a:lstStyle/>
          <a:p>
            <a:pPr algn="ct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1000"/>
                                  </p:stCondLst>
                                  <p:iterate type="el" backwards="0">
                                    <p:tmAbs val="0"/>
                                  </p:iterate>
                                  <p:childTnLst>
                                    <p:set>
                                      <p:cBhvr>
                                        <p:cTn id="6" fill="hold"/>
                                        <p:tgtEl>
                                          <p:spTgt spid="221"/>
                                        </p:tgtEl>
                                        <p:attrNameLst>
                                          <p:attrName>style.visibility</p:attrName>
                                        </p:attrNameLst>
                                      </p:cBhvr>
                                      <p:to>
                                        <p:strVal val="visible"/>
                                      </p:to>
                                    </p:set>
                                    <p:animEffect filter="dissolve" transition="in">
                                      <p:cBhvr>
                                        <p:cTn id="7" dur="7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Rectangle 9"/>
          <p:cNvSpPr txBox="1"/>
          <p:nvPr/>
        </p:nvSpPr>
        <p:spPr>
          <a:xfrm>
            <a:off x="3755326" y="331470"/>
            <a:ext cx="4498598" cy="472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85297" indent="-385297" defTabSz="479019">
              <a:spcBef>
                <a:spcPts val="1900"/>
              </a:spcBef>
              <a:defRPr sz="2500">
                <a:solidFill>
                  <a:srgbClr val="FFFFFF"/>
                </a:solidFill>
                <a:latin typeface="Rockwell Nova Light"/>
                <a:ea typeface="Rockwell Nova Light"/>
                <a:cs typeface="Rockwell Nova Light"/>
                <a:sym typeface="Rockwell Nova Light"/>
              </a:defRPr>
            </a:lvl1pPr>
          </a:lstStyle>
          <a:p>
            <a:pPr/>
            <a:r>
              <a:t>Top 10 high performing Players</a:t>
            </a:r>
          </a:p>
        </p:txBody>
      </p:sp>
      <p:sp>
        <p:nvSpPr>
          <p:cNvPr id="227" name="Rectangle 10"/>
          <p:cNvSpPr txBox="1"/>
          <p:nvPr/>
        </p:nvSpPr>
        <p:spPr>
          <a:xfrm>
            <a:off x="780414" y="5369895"/>
            <a:ext cx="10986772" cy="82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400">
                <a:solidFill>
                  <a:srgbClr val="FFFFFF"/>
                </a:solidFill>
              </a:defRPr>
            </a:pPr>
            <a:r>
              <a:t>AB de Villers </a:t>
            </a:r>
            <a:r>
              <a:rPr b="0"/>
              <a:t>has won Player of the match </a:t>
            </a:r>
            <a:r>
              <a:t>23</a:t>
            </a:r>
            <a:r>
              <a:rPr b="0"/>
              <a:t> times followed by </a:t>
            </a:r>
            <a:r>
              <a:t>CH Gayle</a:t>
            </a:r>
            <a:r>
              <a:rPr b="0"/>
              <a:t> who had won </a:t>
            </a:r>
            <a:r>
              <a:t>22</a:t>
            </a:r>
            <a:r>
              <a:rPr b="0"/>
              <a:t> times.</a:t>
            </a:r>
          </a:p>
        </p:txBody>
      </p:sp>
      <p:pic>
        <p:nvPicPr>
          <p:cNvPr id="228" name="Picture 2" descr="Picture 2"/>
          <p:cNvPicPr>
            <a:picLocks noChangeAspect="1"/>
          </p:cNvPicPr>
          <p:nvPr/>
        </p:nvPicPr>
        <p:blipFill>
          <a:blip r:embed="rId2">
            <a:extLst/>
          </a:blip>
          <a:stretch>
            <a:fillRect/>
          </a:stretch>
        </p:blipFill>
        <p:spPr>
          <a:xfrm>
            <a:off x="4038600" y="1342958"/>
            <a:ext cx="4114800" cy="34925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Rectangle 24"/>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231" name="Title 1"/>
          <p:cNvSpPr txBox="1"/>
          <p:nvPr>
            <p:ph type="title"/>
          </p:nvPr>
        </p:nvSpPr>
        <p:spPr>
          <a:xfrm>
            <a:off x="1079999" y="531812"/>
            <a:ext cx="6120002" cy="1339826"/>
          </a:xfrm>
          <a:prstGeom prst="rect">
            <a:avLst/>
          </a:prstGeom>
        </p:spPr>
        <p:txBody>
          <a:bodyPr anchor="b"/>
          <a:lstStyle>
            <a:lvl1pPr algn="ctr" defTabSz="905255">
              <a:lnSpc>
                <a:spcPct val="90000"/>
              </a:lnSpc>
              <a:defRPr spc="396" sz="2376"/>
            </a:lvl1pPr>
          </a:lstStyle>
          <a:p>
            <a:pPr/>
            <a:r>
              <a:t>Graph showing Stadium suited for batting or fielding based on previous matches won</a:t>
            </a:r>
          </a:p>
        </p:txBody>
      </p:sp>
      <p:sp>
        <p:nvSpPr>
          <p:cNvPr id="232" name="Straight Connector 26"/>
          <p:cNvSpPr/>
          <p:nvPr/>
        </p:nvSpPr>
        <p:spPr>
          <a:xfrm>
            <a:off x="3869999" y="2310207"/>
            <a:ext cx="540001" cy="1"/>
          </a:xfrm>
          <a:prstGeom prst="line">
            <a:avLst/>
          </a:prstGeom>
          <a:ln w="10160">
            <a:solidFill>
              <a:srgbClr val="FFFFFF"/>
            </a:solidFill>
          </a:ln>
        </p:spPr>
        <p:txBody>
          <a:bodyPr lIns="45719" rIns="45719"/>
          <a:lstStyle/>
          <a:p>
            <a:pPr>
              <a:defRPr>
                <a:solidFill>
                  <a:srgbClr val="FFFFFF"/>
                </a:solidFill>
              </a:defRPr>
            </a:pPr>
          </a:p>
        </p:txBody>
      </p:sp>
      <p:sp>
        <p:nvSpPr>
          <p:cNvPr id="233" name="Text Placeholder 3"/>
          <p:cNvSpPr txBox="1"/>
          <p:nvPr>
            <p:ph type="body" sz="half" idx="1"/>
          </p:nvPr>
        </p:nvSpPr>
        <p:spPr>
          <a:xfrm>
            <a:off x="1079999" y="2759075"/>
            <a:ext cx="6121401" cy="3009900"/>
          </a:xfrm>
          <a:prstGeom prst="rect">
            <a:avLst/>
          </a:prstGeom>
        </p:spPr>
        <p:txBody>
          <a:bodyPr/>
          <a:lstStyle/>
          <a:p>
            <a:pPr/>
            <a:r>
              <a:t>From the following graph we know that M Chinnaswamy stadium and Eden Gardens is best Suited for Feilding and MA Chidambaram Stadium ,Chepauk is best suited for Batting.</a:t>
            </a:r>
          </a:p>
        </p:txBody>
      </p:sp>
      <p:sp>
        <p:nvSpPr>
          <p:cNvPr id="234" name="Rectangle 5"/>
          <p:cNvSpPr/>
          <p:nvPr/>
        </p:nvSpPr>
        <p:spPr>
          <a:xfrm flipV="1">
            <a:off x="8217941" y="446254"/>
            <a:ext cx="3330001" cy="576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path>
            </a:pathLst>
          </a:custGeom>
          <a:ln w="12700">
            <a:solidFill>
              <a:srgbClr val="FFFFFF"/>
            </a:solidFill>
          </a:ln>
        </p:spPr>
        <p:txBody>
          <a:bodyPr lIns="45719" rIns="45719" anchor="ctr"/>
          <a:lstStyle/>
          <a:p>
            <a:pPr algn="ctr">
              <a:defRPr>
                <a:solidFill>
                  <a:srgbClr val="FFFFFF"/>
                </a:solidFill>
              </a:defRPr>
            </a:pPr>
          </a:p>
        </p:txBody>
      </p:sp>
      <p:pic>
        <p:nvPicPr>
          <p:cNvPr id="235" name="Picture Placeholder 6" descr="Picture Placeholder 6"/>
          <p:cNvPicPr>
            <a:picLocks noChangeAspect="1"/>
          </p:cNvPicPr>
          <p:nvPr>
            <p:ph type="pic" idx="13"/>
          </p:nvPr>
        </p:nvPicPr>
        <p:blipFill>
          <a:blip r:embed="rId2">
            <a:extLst/>
          </a:blip>
          <a:srcRect l="0" t="3" r="0" b="0"/>
          <a:stretch>
            <a:fillRect/>
          </a:stretch>
        </p:blipFill>
        <p:spPr>
          <a:xfrm>
            <a:off x="7488663" y="421403"/>
            <a:ext cx="4046446" cy="5784620"/>
          </a:xfrm>
          <a:prstGeom prst="rect">
            <a:avLst/>
          </a:prstGeom>
        </p:spPr>
      </p:pic>
      <p:sp>
        <p:nvSpPr>
          <p:cNvPr id="236" name="Rectangle 5"/>
          <p:cNvSpPr/>
          <p:nvPr/>
        </p:nvSpPr>
        <p:spPr>
          <a:xfrm flipV="1">
            <a:off x="11549211" y="446253"/>
            <a:ext cx="1" cy="5760001"/>
          </a:xfrm>
          <a:prstGeom prst="line">
            <a:avLst/>
          </a:prstGeom>
          <a:ln w="12700">
            <a:solidFill>
              <a:srgbClr val="FFFFFF"/>
            </a:solidFill>
          </a:ln>
        </p:spPr>
        <p:txBody>
          <a:bodyPr lIns="45719" rIns="45719"/>
          <a:lstStyle/>
          <a:p>
            <a:pPr>
              <a:defRPr>
                <a:solidFill>
                  <a:srgbClr val="FFFFFF"/>
                </a:solidFill>
              </a:defRPr>
            </a:pPr>
          </a:p>
        </p:txBody>
      </p:sp>
      <p:sp>
        <p:nvSpPr>
          <p:cNvPr id="237" name="Rectangle 5"/>
          <p:cNvSpPr/>
          <p:nvPr/>
        </p:nvSpPr>
        <p:spPr>
          <a:xfrm>
            <a:off x="8217941" y="6206254"/>
            <a:ext cx="3330001" cy="1"/>
          </a:xfrm>
          <a:prstGeom prst="line">
            <a:avLst/>
          </a:prstGeom>
          <a:ln w="12700">
            <a:solidFill>
              <a:srgbClr val="FFFFFF"/>
            </a:solidFill>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Rectangle 20"/>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240" name="SFFCU Business Model"/>
          <p:cNvSpPr txBox="1"/>
          <p:nvPr/>
        </p:nvSpPr>
        <p:spPr>
          <a:xfrm>
            <a:off x="1079999" y="539999"/>
            <a:ext cx="3345951" cy="23032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spcBef>
                <a:spcPts val="600"/>
              </a:spcBef>
              <a:defRPr cap="all" spc="400" sz="2800">
                <a:solidFill>
                  <a:srgbClr val="FFFFFF"/>
                </a:solidFill>
                <a:latin typeface="Rockwell Nova Light"/>
                <a:ea typeface="Rockwell Nova Light"/>
                <a:cs typeface="Rockwell Nova Light"/>
                <a:sym typeface="Rockwell Nova Light"/>
              </a:defRPr>
            </a:lvl1pPr>
          </a:lstStyle>
          <a:p>
            <a:pPr/>
            <a:r>
              <a:t>Venue</a:t>
            </a:r>
          </a:p>
        </p:txBody>
      </p:sp>
      <p:sp>
        <p:nvSpPr>
          <p:cNvPr id="241" name="Straight Connector 22"/>
          <p:cNvSpPr/>
          <p:nvPr/>
        </p:nvSpPr>
        <p:spPr>
          <a:xfrm>
            <a:off x="4985384" y="1422241"/>
            <a:ext cx="1" cy="540001"/>
          </a:xfrm>
          <a:prstGeom prst="line">
            <a:avLst/>
          </a:prstGeom>
          <a:ln w="12700">
            <a:solidFill>
              <a:srgbClr val="FFFFFF"/>
            </a:solidFill>
          </a:ln>
        </p:spPr>
        <p:txBody>
          <a:bodyPr lIns="45719" rIns="45719"/>
          <a:lstStyle/>
          <a:p>
            <a:pPr>
              <a:defRPr>
                <a:solidFill>
                  <a:srgbClr val="FFFFFF"/>
                </a:solidFill>
              </a:defRPr>
            </a:pPr>
          </a:p>
        </p:txBody>
      </p:sp>
      <p:sp>
        <p:nvSpPr>
          <p:cNvPr id="242" name="Rectangle 4"/>
          <p:cNvSpPr txBox="1"/>
          <p:nvPr/>
        </p:nvSpPr>
        <p:spPr>
          <a:xfrm>
            <a:off x="5543551" y="539999"/>
            <a:ext cx="6107462" cy="23032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lnSpc>
                <a:spcPct val="125000"/>
              </a:lnSpc>
              <a:spcBef>
                <a:spcPts val="600"/>
              </a:spcBef>
              <a:defRPr b="1" sz="2000">
                <a:solidFill>
                  <a:srgbClr val="FFFFFF">
                    <a:alpha val="70000"/>
                  </a:srgbClr>
                </a:solidFill>
              </a:defRPr>
            </a:pPr>
            <a:r>
              <a:t>Eden Gardens </a:t>
            </a:r>
            <a:r>
              <a:rPr b="0"/>
              <a:t>is the most used </a:t>
            </a:r>
            <a:r>
              <a:t>stadium and after that it is the Feroz Shah Stadium. </a:t>
            </a:r>
            <a:endParaRPr>
              <a:solidFill>
                <a:srgbClr val="FFFFFF"/>
              </a:solidFill>
            </a:endParaRPr>
          </a:p>
          <a:p>
            <a:pPr>
              <a:lnSpc>
                <a:spcPct val="125000"/>
              </a:lnSpc>
              <a:spcBef>
                <a:spcPts val="600"/>
              </a:spcBef>
              <a:defRPr b="1" sz="2000">
                <a:solidFill>
                  <a:srgbClr val="FFFFFF">
                    <a:alpha val="70000"/>
                  </a:srgbClr>
                </a:solidFill>
              </a:defRPr>
            </a:pPr>
            <a:r>
              <a:t>The least used stadium is  OUTsurance Oval Stadium</a:t>
            </a:r>
          </a:p>
        </p:txBody>
      </p:sp>
      <p:pic>
        <p:nvPicPr>
          <p:cNvPr id="243" name="Picture 2" descr="Picture 2"/>
          <p:cNvPicPr>
            <a:picLocks noChangeAspect="1"/>
          </p:cNvPicPr>
          <p:nvPr/>
        </p:nvPicPr>
        <p:blipFill>
          <a:blip r:embed="rId2">
            <a:extLst/>
          </a:blip>
          <a:srcRect l="0" t="0" r="0" b="19065"/>
          <a:stretch>
            <a:fillRect/>
          </a:stretch>
        </p:blipFill>
        <p:spPr>
          <a:xfrm>
            <a:off x="19" y="3429000"/>
            <a:ext cx="12191978" cy="34290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Rectangle 15"/>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122" name="Title 1"/>
          <p:cNvSpPr txBox="1"/>
          <p:nvPr>
            <p:ph type="title"/>
          </p:nvPr>
        </p:nvSpPr>
        <p:spPr>
          <a:xfrm>
            <a:off x="541337" y="1079500"/>
            <a:ext cx="3322639" cy="4689475"/>
          </a:xfrm>
          <a:prstGeom prst="rect">
            <a:avLst/>
          </a:prstGeom>
        </p:spPr>
        <p:txBody>
          <a:bodyPr anchor="ctr"/>
          <a:lstStyle>
            <a:lvl1pPr algn="ctr">
              <a:defRPr sz="2600"/>
            </a:lvl1pPr>
          </a:lstStyle>
          <a:p>
            <a:pPr/>
            <a:r>
              <a:t>Introduction</a:t>
            </a:r>
          </a:p>
        </p:txBody>
      </p:sp>
      <p:sp>
        <p:nvSpPr>
          <p:cNvPr id="123" name="Rectangle 17"/>
          <p:cNvSpPr/>
          <p:nvPr/>
        </p:nvSpPr>
        <p:spPr>
          <a:xfrm>
            <a:off x="4425950" y="-2"/>
            <a:ext cx="7766050" cy="6857995"/>
          </a:xfrm>
          <a:prstGeom prst="rect">
            <a:avLst/>
          </a:prstGeom>
          <a:solidFill>
            <a:srgbClr val="000000">
              <a:alpha val="20000"/>
            </a:srgbClr>
          </a:solidFill>
          <a:ln w="12700">
            <a:miter lim="400000"/>
          </a:ln>
        </p:spPr>
        <p:txBody>
          <a:bodyPr lIns="45719" rIns="45719" anchor="ctr"/>
          <a:lstStyle/>
          <a:p>
            <a:pPr algn="ctr">
              <a:defRPr>
                <a:solidFill>
                  <a:srgbClr val="FFFFFF"/>
                </a:solidFill>
              </a:defRPr>
            </a:pPr>
          </a:p>
        </p:txBody>
      </p:sp>
      <p:grpSp>
        <p:nvGrpSpPr>
          <p:cNvPr id="130" name="Content Placeholder 2"/>
          <p:cNvGrpSpPr/>
          <p:nvPr/>
        </p:nvGrpSpPr>
        <p:grpSpPr>
          <a:xfrm>
            <a:off x="4981575" y="542820"/>
            <a:ext cx="6669431" cy="5599569"/>
            <a:chOff x="0" y="0"/>
            <a:chExt cx="6669430" cy="5599567"/>
          </a:xfrm>
        </p:grpSpPr>
        <p:sp>
          <p:nvSpPr>
            <p:cNvPr id="124" name="Line"/>
            <p:cNvSpPr/>
            <p:nvPr/>
          </p:nvSpPr>
          <p:spPr>
            <a:xfrm>
              <a:off x="0" y="0"/>
              <a:ext cx="6669431" cy="0"/>
            </a:xfrm>
            <a:prstGeom prst="line">
              <a:avLst/>
            </a:prstGeom>
            <a:solidFill>
              <a:schemeClr val="accent2"/>
            </a:solidFill>
            <a:ln w="9525" cap="flat">
              <a:solidFill>
                <a:schemeClr val="accent2"/>
              </a:solidFill>
              <a:prstDash val="solid"/>
              <a:round/>
            </a:ln>
            <a:effectLst/>
          </p:spPr>
          <p:txBody>
            <a:bodyPr wrap="square" lIns="45719" tIns="45719" rIns="45719" bIns="45719" numCol="1" anchor="t">
              <a:noAutofit/>
            </a:bodyPr>
            <a:lstStyle/>
            <a:p>
              <a:pPr>
                <a:defRPr>
                  <a:solidFill>
                    <a:srgbClr val="FFFFFF"/>
                  </a:solidFill>
                </a:defRPr>
              </a:pPr>
            </a:p>
          </p:txBody>
        </p:sp>
        <p:sp>
          <p:nvSpPr>
            <p:cNvPr id="125" name="Have you ever considered the importance of Big Data on Cricket? The game of cricket is no different, as it too contains a wealth of data that can be analyzed for greater insight."/>
            <p:cNvSpPr txBox="1"/>
            <p:nvPr/>
          </p:nvSpPr>
          <p:spPr>
            <a:xfrm>
              <a:off x="0" y="0"/>
              <a:ext cx="6669431" cy="962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389" tIns="72389" rIns="72389" bIns="72389" numCol="1" anchor="t">
              <a:spAutoFit/>
            </a:bodyPr>
            <a:lstStyle>
              <a:lvl1pPr defTabSz="844550">
                <a:lnSpc>
                  <a:spcPct val="90000"/>
                </a:lnSpc>
                <a:spcBef>
                  <a:spcPts val="700"/>
                </a:spcBef>
                <a:defRPr sz="1900">
                  <a:solidFill>
                    <a:srgbClr val="FFFFFF">
                      <a:alpha val="70000"/>
                    </a:srgbClr>
                  </a:solidFill>
                </a:defRPr>
              </a:lvl1pPr>
            </a:lstStyle>
            <a:p>
              <a:pPr/>
              <a:r>
                <a:t>Have you ever considered the importance of Big Data on Cricket? The game of cricket is no different, as it too contains a wealth of data that can be analyzed for greater insight.</a:t>
              </a:r>
            </a:p>
          </p:txBody>
        </p:sp>
        <p:sp>
          <p:nvSpPr>
            <p:cNvPr id="126" name="Line"/>
            <p:cNvSpPr/>
            <p:nvPr/>
          </p:nvSpPr>
          <p:spPr>
            <a:xfrm>
              <a:off x="0" y="1924118"/>
              <a:ext cx="6669431" cy="1"/>
            </a:xfrm>
            <a:prstGeom prst="line">
              <a:avLst/>
            </a:prstGeom>
            <a:solidFill>
              <a:srgbClr val="6C29D5"/>
            </a:solidFill>
            <a:ln w="9525" cap="flat">
              <a:solidFill>
                <a:srgbClr val="6C29D5"/>
              </a:solidFill>
              <a:prstDash val="solid"/>
              <a:round/>
            </a:ln>
            <a:effectLst/>
          </p:spPr>
          <p:txBody>
            <a:bodyPr wrap="square" lIns="45719" tIns="45719" rIns="45719" bIns="45719" numCol="1" anchor="t">
              <a:noAutofit/>
            </a:bodyPr>
            <a:lstStyle/>
            <a:p>
              <a:pPr>
                <a:defRPr>
                  <a:solidFill>
                    <a:srgbClr val="FFFFFF"/>
                  </a:solidFill>
                </a:defRPr>
              </a:pPr>
            </a:p>
          </p:txBody>
        </p:sp>
        <p:sp>
          <p:nvSpPr>
            <p:cNvPr id="127" name="Analyzing all the previous years' data is helpful not only to the players, but also to the team, because it enables everyone to identify and overcome their weaknesses. The data can also be helpful to organizers for understanding their finances."/>
            <p:cNvSpPr txBox="1"/>
            <p:nvPr/>
          </p:nvSpPr>
          <p:spPr>
            <a:xfrm>
              <a:off x="0" y="1924118"/>
              <a:ext cx="6669431" cy="1488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389" tIns="72389" rIns="72389" bIns="72389" numCol="1" anchor="t">
              <a:spAutoFit/>
            </a:bodyPr>
            <a:lstStyle>
              <a:lvl1pPr defTabSz="844550">
                <a:lnSpc>
                  <a:spcPct val="90000"/>
                </a:lnSpc>
                <a:spcBef>
                  <a:spcPts val="700"/>
                </a:spcBef>
                <a:defRPr sz="1900">
                  <a:solidFill>
                    <a:srgbClr val="FFFFFF">
                      <a:alpha val="70000"/>
                    </a:srgbClr>
                  </a:solidFill>
                </a:defRPr>
              </a:lvl1pPr>
            </a:lstStyle>
            <a:p>
              <a:pPr/>
              <a:r>
                <a:t>Analyzing all the previous years' data is helpful not only to the players, but also to the team, because it enables everyone to identify and overcome their weaknesses. The data can also be helpful to organizers for understanding their finances. </a:t>
              </a:r>
            </a:p>
          </p:txBody>
        </p:sp>
        <p:sp>
          <p:nvSpPr>
            <p:cNvPr id="128" name="Line"/>
            <p:cNvSpPr/>
            <p:nvPr/>
          </p:nvSpPr>
          <p:spPr>
            <a:xfrm>
              <a:off x="0" y="3848237"/>
              <a:ext cx="6669431" cy="1"/>
            </a:xfrm>
            <a:prstGeom prst="line">
              <a:avLst/>
            </a:prstGeom>
            <a:solidFill>
              <a:schemeClr val="accent3"/>
            </a:solidFill>
            <a:ln w="9525" cap="flat">
              <a:solidFill>
                <a:schemeClr val="accent3"/>
              </a:solidFill>
              <a:prstDash val="solid"/>
              <a:round/>
            </a:ln>
            <a:effectLst/>
          </p:spPr>
          <p:txBody>
            <a:bodyPr wrap="square" lIns="45719" tIns="45719" rIns="45719" bIns="45719" numCol="1" anchor="t">
              <a:noAutofit/>
            </a:bodyPr>
            <a:lstStyle/>
            <a:p>
              <a:pPr>
                <a:defRPr>
                  <a:solidFill>
                    <a:srgbClr val="FFFFFF"/>
                  </a:solidFill>
                </a:defRPr>
              </a:pPr>
            </a:p>
          </p:txBody>
        </p:sp>
        <p:sp>
          <p:nvSpPr>
            <p:cNvPr id="129" name="India is the biggest cricket market, but it is not limited to it. So, people tend to spend a lot of money to see their heroes in action in a live match. It's no secret that watching a game live is vastly different from watching it on television. Through the sale of tickets and broadcasting rights to TV stations, these organizations make their profits."/>
            <p:cNvSpPr txBox="1"/>
            <p:nvPr/>
          </p:nvSpPr>
          <p:spPr>
            <a:xfrm>
              <a:off x="0" y="3848237"/>
              <a:ext cx="6669431" cy="17513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389" tIns="72389" rIns="72389" bIns="72389" numCol="1" anchor="t">
              <a:spAutoFit/>
            </a:bodyPr>
            <a:lstStyle>
              <a:lvl1pPr defTabSz="844550">
                <a:lnSpc>
                  <a:spcPct val="90000"/>
                </a:lnSpc>
                <a:spcBef>
                  <a:spcPts val="700"/>
                </a:spcBef>
                <a:defRPr sz="1900">
                  <a:solidFill>
                    <a:srgbClr val="FFFFFF">
                      <a:alpha val="70000"/>
                    </a:srgbClr>
                  </a:solidFill>
                </a:defRPr>
              </a:lvl1pPr>
            </a:lstStyle>
            <a:p>
              <a:pPr/>
              <a:r>
                <a:t>India is the biggest cricket market, but it is not limited to it. So, people tend to spend a lot of money to see their heroes in action in a live match. It's no secret that watching a game live is vastly different from watching it on television. Through the sale of tickets and broadcasting rights to TV stations, these organizations make their profits.</a:t>
              </a:r>
            </a:p>
          </p:txBody>
        </p:sp>
      </p:gr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Straight Connector 98"/>
          <p:cNvSpPr/>
          <p:nvPr/>
        </p:nvSpPr>
        <p:spPr>
          <a:xfrm>
            <a:off x="5825999" y="3690870"/>
            <a:ext cx="540001" cy="1"/>
          </a:xfrm>
          <a:prstGeom prst="line">
            <a:avLst/>
          </a:prstGeom>
          <a:ln w="12700">
            <a:solidFill>
              <a:srgbClr val="FFFFFF"/>
            </a:solidFill>
          </a:ln>
        </p:spPr>
        <p:txBody>
          <a:bodyPr lIns="45719" rIns="45719"/>
          <a:lstStyle/>
          <a:p>
            <a:pPr>
              <a:defRPr>
                <a:solidFill>
                  <a:srgbClr val="FFFFFF"/>
                </a:solidFill>
              </a:defRPr>
            </a:pPr>
          </a:p>
        </p:txBody>
      </p:sp>
      <p:grpSp>
        <p:nvGrpSpPr>
          <p:cNvPr id="250" name="Group 100"/>
          <p:cNvGrpSpPr/>
          <p:nvPr/>
        </p:nvGrpSpPr>
        <p:grpSpPr>
          <a:xfrm>
            <a:off x="9966373" y="4441673"/>
            <a:ext cx="1394725" cy="1381278"/>
            <a:chOff x="0" y="0"/>
            <a:chExt cx="1394724" cy="1381276"/>
          </a:xfrm>
        </p:grpSpPr>
        <p:sp>
          <p:nvSpPr>
            <p:cNvPr id="246" name="Freeform: Shape 101"/>
            <p:cNvSpPr/>
            <p:nvPr/>
          </p:nvSpPr>
          <p:spPr>
            <a:xfrm flipH="1" rot="2700000">
              <a:off x="441115" y="55219"/>
              <a:ext cx="571821" cy="1316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68" y="0"/>
                  </a:moveTo>
                  <a:lnTo>
                    <a:pt x="10800" y="52"/>
                  </a:lnTo>
                  <a:lnTo>
                    <a:pt x="10856" y="30"/>
                  </a:lnTo>
                  <a:lnTo>
                    <a:pt x="10932" y="0"/>
                  </a:lnTo>
                  <a:lnTo>
                    <a:pt x="10932" y="104"/>
                  </a:lnTo>
                  <a:lnTo>
                    <a:pt x="11680" y="399"/>
                  </a:lnTo>
                  <a:cubicBezTo>
                    <a:pt x="17809" y="3061"/>
                    <a:pt x="21600" y="6738"/>
                    <a:pt x="21600" y="10800"/>
                  </a:cubicBezTo>
                  <a:cubicBezTo>
                    <a:pt x="21600" y="14862"/>
                    <a:pt x="17809" y="18539"/>
                    <a:pt x="11680" y="21201"/>
                  </a:cubicBezTo>
                  <a:lnTo>
                    <a:pt x="10932" y="21496"/>
                  </a:lnTo>
                  <a:lnTo>
                    <a:pt x="10932" y="21600"/>
                  </a:lnTo>
                  <a:lnTo>
                    <a:pt x="10856" y="21570"/>
                  </a:lnTo>
                  <a:lnTo>
                    <a:pt x="10800" y="21548"/>
                  </a:lnTo>
                  <a:lnTo>
                    <a:pt x="10668" y="21600"/>
                  </a:lnTo>
                  <a:lnTo>
                    <a:pt x="10668" y="21496"/>
                  </a:lnTo>
                  <a:lnTo>
                    <a:pt x="9920" y="21201"/>
                  </a:lnTo>
                  <a:cubicBezTo>
                    <a:pt x="3791" y="18539"/>
                    <a:pt x="0" y="14862"/>
                    <a:pt x="0" y="10800"/>
                  </a:cubicBezTo>
                  <a:cubicBezTo>
                    <a:pt x="0" y="6738"/>
                    <a:pt x="3791" y="3061"/>
                    <a:pt x="9920" y="399"/>
                  </a:cubicBezTo>
                  <a:lnTo>
                    <a:pt x="10668" y="104"/>
                  </a:lnTo>
                  <a:close/>
                </a:path>
              </a:pathLst>
            </a:custGeom>
            <a:solidFill>
              <a:schemeClr val="accent4">
                <a:alpha val="4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249" name="Group 102"/>
            <p:cNvGrpSpPr/>
            <p:nvPr/>
          </p:nvGrpSpPr>
          <p:grpSpPr>
            <a:xfrm>
              <a:off x="-1" y="0"/>
              <a:ext cx="1344352" cy="1345884"/>
              <a:chOff x="0" y="0"/>
              <a:chExt cx="1344350" cy="1345883"/>
            </a:xfrm>
          </p:grpSpPr>
          <p:sp>
            <p:nvSpPr>
              <p:cNvPr id="247" name="Freeform: Shape 103"/>
              <p:cNvSpPr/>
              <p:nvPr/>
            </p:nvSpPr>
            <p:spPr>
              <a:xfrm flipH="1" rot="2700000">
                <a:off x="392425" y="10037"/>
                <a:ext cx="571821" cy="13119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920" y="349"/>
                    </a:moveTo>
                    <a:lnTo>
                      <a:pt x="10800" y="0"/>
                    </a:lnTo>
                    <a:lnTo>
                      <a:pt x="11680" y="349"/>
                    </a:lnTo>
                    <a:cubicBezTo>
                      <a:pt x="17809" y="3020"/>
                      <a:pt x="21600" y="6710"/>
                      <a:pt x="21600" y="10787"/>
                    </a:cubicBezTo>
                    <a:cubicBezTo>
                      <a:pt x="21600" y="14863"/>
                      <a:pt x="17809" y="18554"/>
                      <a:pt x="11680" y="21225"/>
                    </a:cubicBezTo>
                    <a:lnTo>
                      <a:pt x="10797" y="21600"/>
                    </a:lnTo>
                    <a:lnTo>
                      <a:pt x="9920" y="21225"/>
                    </a:lnTo>
                    <a:cubicBezTo>
                      <a:pt x="3791" y="18554"/>
                      <a:pt x="0" y="14863"/>
                      <a:pt x="0" y="10787"/>
                    </a:cubicBezTo>
                    <a:cubicBezTo>
                      <a:pt x="0" y="6710"/>
                      <a:pt x="3791" y="3020"/>
                      <a:pt x="9920" y="349"/>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48" name="Straight Connector 104"/>
              <p:cNvSpPr/>
              <p:nvPr/>
            </p:nvSpPr>
            <p:spPr>
              <a:xfrm flipH="1">
                <a:off x="0" y="200370"/>
                <a:ext cx="1145514" cy="1145514"/>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a:solidFill>
                      <a:srgbClr val="FFFFFF"/>
                    </a:solidFill>
                  </a:defRPr>
                </a:pPr>
              </a:p>
            </p:txBody>
          </p:sp>
        </p:grpSp>
      </p:grpSp>
      <p:sp>
        <p:nvSpPr>
          <p:cNvPr id="251" name="Rectangle 106"/>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252" name="Title 1"/>
          <p:cNvSpPr txBox="1"/>
          <p:nvPr>
            <p:ph type="title"/>
          </p:nvPr>
        </p:nvSpPr>
        <p:spPr>
          <a:xfrm>
            <a:off x="7766050" y="1079500"/>
            <a:ext cx="3884963" cy="2138401"/>
          </a:xfrm>
          <a:prstGeom prst="rect">
            <a:avLst/>
          </a:prstGeom>
        </p:spPr>
        <p:txBody>
          <a:bodyPr anchor="b"/>
          <a:lstStyle>
            <a:lvl1pPr algn="ctr"/>
          </a:lstStyle>
          <a:p>
            <a:pPr/>
            <a:r>
              <a:t>Runs Vs Wickets in A Combined Data frame</a:t>
            </a:r>
          </a:p>
        </p:txBody>
      </p:sp>
      <p:sp>
        <p:nvSpPr>
          <p:cNvPr id="253" name="Text Placeholder 3"/>
          <p:cNvSpPr txBox="1"/>
          <p:nvPr>
            <p:ph type="body" sz="quarter" idx="1"/>
          </p:nvPr>
        </p:nvSpPr>
        <p:spPr>
          <a:xfrm>
            <a:off x="7766050" y="4113212"/>
            <a:ext cx="3884962" cy="1655762"/>
          </a:xfrm>
          <a:prstGeom prst="rect">
            <a:avLst/>
          </a:prstGeom>
        </p:spPr>
        <p:txBody>
          <a:bodyPr/>
          <a:lstStyle>
            <a:lvl1pPr algn="ctr">
              <a:defRPr i="1" sz="2400"/>
            </a:lvl1pPr>
          </a:lstStyle>
          <a:p>
            <a:pPr/>
            <a:r>
              <a:t>The following Image give us the information about Runs Vs Wickets.</a:t>
            </a:r>
          </a:p>
        </p:txBody>
      </p:sp>
      <p:sp>
        <p:nvSpPr>
          <p:cNvPr id="254" name="Rectangle 5"/>
          <p:cNvSpPr/>
          <p:nvPr/>
        </p:nvSpPr>
        <p:spPr>
          <a:xfrm flipV="1">
            <a:off x="443747" y="443197"/>
            <a:ext cx="6660001" cy="576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path>
            </a:pathLst>
          </a:custGeom>
          <a:ln w="12700">
            <a:solidFill>
              <a:srgbClr val="FFFFFF"/>
            </a:solidFill>
          </a:ln>
        </p:spPr>
        <p:txBody>
          <a:bodyPr lIns="45719" rIns="45719" anchor="ctr"/>
          <a:lstStyle/>
          <a:p>
            <a:pPr algn="ctr">
              <a:defRPr>
                <a:solidFill>
                  <a:srgbClr val="FFFFFF"/>
                </a:solidFill>
              </a:defRPr>
            </a:pPr>
          </a:p>
        </p:txBody>
      </p:sp>
      <p:pic>
        <p:nvPicPr>
          <p:cNvPr id="255" name="Picture Placeholder 7" descr="Picture Placeholder 7"/>
          <p:cNvPicPr>
            <a:picLocks noChangeAspect="1"/>
          </p:cNvPicPr>
          <p:nvPr>
            <p:ph type="pic" idx="13"/>
          </p:nvPr>
        </p:nvPicPr>
        <p:blipFill>
          <a:blip r:embed="rId2">
            <a:extLst/>
          </a:blip>
          <a:srcRect l="0" t="3577" r="0" b="3187"/>
          <a:stretch>
            <a:fillRect/>
          </a:stretch>
        </p:blipFill>
        <p:spPr>
          <a:xfrm>
            <a:off x="443748" y="467953"/>
            <a:ext cx="6671026" cy="5778002"/>
          </a:xfrm>
          <a:prstGeom prst="rect">
            <a:avLst/>
          </a:prstGeom>
        </p:spPr>
      </p:pic>
      <p:sp>
        <p:nvSpPr>
          <p:cNvPr id="256" name="Straight Connector 110"/>
          <p:cNvSpPr/>
          <p:nvPr/>
        </p:nvSpPr>
        <p:spPr>
          <a:xfrm>
            <a:off x="9438530" y="3690870"/>
            <a:ext cx="540001" cy="1"/>
          </a:xfrm>
          <a:prstGeom prst="line">
            <a:avLst/>
          </a:prstGeom>
          <a:ln w="12700">
            <a:solidFill>
              <a:srgbClr val="FFFFFF"/>
            </a:solidFill>
          </a:ln>
        </p:spPr>
        <p:txBody>
          <a:bodyPr lIns="45719" rIns="45719"/>
          <a:lstStyle/>
          <a:p>
            <a:pPr>
              <a:defRPr>
                <a:solidFill>
                  <a:srgbClr val="FFFFFF"/>
                </a:solidFill>
              </a:defRPr>
            </a:pPr>
          </a:p>
        </p:txBody>
      </p:sp>
      <p:sp>
        <p:nvSpPr>
          <p:cNvPr id="257" name="Rectangle 5"/>
          <p:cNvSpPr/>
          <p:nvPr/>
        </p:nvSpPr>
        <p:spPr>
          <a:xfrm>
            <a:off x="443748" y="6203198"/>
            <a:ext cx="6660000" cy="1"/>
          </a:xfrm>
          <a:prstGeom prst="line">
            <a:avLst/>
          </a:prstGeom>
          <a:ln w="12700">
            <a:solidFill>
              <a:srgbClr val="FFFFFF"/>
            </a:solidFill>
          </a:ln>
        </p:spPr>
        <p:txBody>
          <a:bodyPr lIns="45719" rIns="45719"/>
          <a:lstStyle/>
          <a:p>
            <a:pPr>
              <a:defRPr>
                <a:solidFill>
                  <a:srgbClr val="FFFFFF"/>
                </a:solidFill>
              </a:defRPr>
            </a:pPr>
          </a:p>
        </p:txBody>
      </p:sp>
      <p:sp>
        <p:nvSpPr>
          <p:cNvPr id="258" name="Rectangle 5"/>
          <p:cNvSpPr/>
          <p:nvPr/>
        </p:nvSpPr>
        <p:spPr>
          <a:xfrm flipV="1">
            <a:off x="7105017" y="443197"/>
            <a:ext cx="1" cy="5760001"/>
          </a:xfrm>
          <a:prstGeom prst="line">
            <a:avLst/>
          </a:prstGeom>
          <a:ln w="12700">
            <a:solidFill>
              <a:srgbClr val="FFFFFF"/>
            </a:solidFill>
          </a:ln>
        </p:spPr>
        <p:txBody>
          <a:bodyPr lIns="45719" rIns="45719"/>
          <a:lstStyle/>
          <a:p>
            <a:pPr>
              <a:defRPr>
                <a:solidFill>
                  <a:srgbClr val="FFFFFF"/>
                </a:solidFill>
              </a:defRPr>
            </a:pPr>
          </a:p>
        </p:txBody>
      </p:sp>
      <p:grpSp>
        <p:nvGrpSpPr>
          <p:cNvPr id="261" name="Oval 2"/>
          <p:cNvGrpSpPr/>
          <p:nvPr/>
        </p:nvGrpSpPr>
        <p:grpSpPr>
          <a:xfrm>
            <a:off x="540988" y="3217900"/>
            <a:ext cx="830613" cy="679731"/>
            <a:chOff x="0" y="0"/>
            <a:chExt cx="830611" cy="679730"/>
          </a:xfrm>
        </p:grpSpPr>
        <p:sp>
          <p:nvSpPr>
            <p:cNvPr id="259" name="Oval"/>
            <p:cNvSpPr/>
            <p:nvPr/>
          </p:nvSpPr>
          <p:spPr>
            <a:xfrm>
              <a:off x="0" y="-1"/>
              <a:ext cx="830612" cy="679732"/>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p>
          </p:txBody>
        </p:sp>
        <p:sp>
          <p:nvSpPr>
            <p:cNvPr id="260" name="BAT"/>
            <p:cNvSpPr txBox="1"/>
            <p:nvPr/>
          </p:nvSpPr>
          <p:spPr>
            <a:xfrm>
              <a:off x="121639" y="186195"/>
              <a:ext cx="587334"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vl1pPr>
            </a:lstStyle>
            <a:p>
              <a:pPr/>
              <a:r>
                <a:t>BAT</a:t>
              </a:r>
            </a:p>
          </p:txBody>
        </p:sp>
      </p:grpSp>
      <p:grpSp>
        <p:nvGrpSpPr>
          <p:cNvPr id="264" name="Oval 16"/>
          <p:cNvGrpSpPr/>
          <p:nvPr/>
        </p:nvGrpSpPr>
        <p:grpSpPr>
          <a:xfrm>
            <a:off x="6273134" y="2968386"/>
            <a:ext cx="830613" cy="679731"/>
            <a:chOff x="0" y="0"/>
            <a:chExt cx="830611" cy="679730"/>
          </a:xfrm>
        </p:grpSpPr>
        <p:sp>
          <p:nvSpPr>
            <p:cNvPr id="262" name="Oval"/>
            <p:cNvSpPr/>
            <p:nvPr/>
          </p:nvSpPr>
          <p:spPr>
            <a:xfrm>
              <a:off x="0" y="-1"/>
              <a:ext cx="830612" cy="679732"/>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p>
          </p:txBody>
        </p:sp>
        <p:sp>
          <p:nvSpPr>
            <p:cNvPr id="263" name="Wicket"/>
            <p:cNvSpPr txBox="1"/>
            <p:nvPr/>
          </p:nvSpPr>
          <p:spPr>
            <a:xfrm>
              <a:off x="121639" y="217945"/>
              <a:ext cx="587333"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lvl1pPr>
            </a:lstStyle>
            <a:p>
              <a:pPr/>
              <a:r>
                <a:t>Wicket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1000"/>
                                  </p:stCondLst>
                                  <p:iterate type="el" backwards="0">
                                    <p:tmAbs val="0"/>
                                  </p:iterate>
                                  <p:childTnLst>
                                    <p:set>
                                      <p:cBhvr>
                                        <p:cTn id="6" fill="hold"/>
                                        <p:tgtEl>
                                          <p:spTgt spid="252"/>
                                        </p:tgtEl>
                                        <p:attrNameLst>
                                          <p:attrName>style.visibility</p:attrName>
                                        </p:attrNameLst>
                                      </p:cBhvr>
                                      <p:to>
                                        <p:strVal val="visible"/>
                                      </p:to>
                                    </p:set>
                                    <p:animEffect filter="dissolve" transition="in">
                                      <p:cBhvr>
                                        <p:cTn id="7" dur="7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2"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Rectangle 17"/>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267" name="Title 1"/>
          <p:cNvSpPr txBox="1"/>
          <p:nvPr>
            <p:ph type="title"/>
          </p:nvPr>
        </p:nvSpPr>
        <p:spPr>
          <a:xfrm>
            <a:off x="7766050" y="539999"/>
            <a:ext cx="3884963" cy="1331639"/>
          </a:xfrm>
          <a:prstGeom prst="rect">
            <a:avLst/>
          </a:prstGeom>
        </p:spPr>
        <p:txBody>
          <a:bodyPr anchor="b"/>
          <a:lstStyle/>
          <a:p>
            <a:pPr algn="ctr">
              <a:defRPr sz="2600"/>
            </a:pPr>
            <a:r>
              <a:t>team won both match and toss </a:t>
            </a:r>
            <a:br/>
          </a:p>
        </p:txBody>
      </p:sp>
      <p:pic>
        <p:nvPicPr>
          <p:cNvPr id="268" name="Picture Placeholder 5" descr="Picture Placeholder 5"/>
          <p:cNvPicPr>
            <a:picLocks noChangeAspect="1"/>
          </p:cNvPicPr>
          <p:nvPr>
            <p:ph type="pic" idx="13"/>
          </p:nvPr>
        </p:nvPicPr>
        <p:blipFill>
          <a:blip r:embed="rId2">
            <a:extLst/>
          </a:blip>
          <a:srcRect l="1" t="1510" r="1368" b="1577"/>
          <a:stretch>
            <a:fillRect/>
          </a:stretch>
        </p:blipFill>
        <p:spPr>
          <a:xfrm>
            <a:off x="540988" y="628650"/>
            <a:ext cx="6579904" cy="5689349"/>
          </a:xfrm>
          <a:prstGeom prst="rect">
            <a:avLst/>
          </a:prstGeom>
        </p:spPr>
      </p:pic>
      <p:sp>
        <p:nvSpPr>
          <p:cNvPr id="269" name="Straight Connector 19"/>
          <p:cNvSpPr/>
          <p:nvPr/>
        </p:nvSpPr>
        <p:spPr>
          <a:xfrm>
            <a:off x="9438530" y="2310207"/>
            <a:ext cx="540001" cy="1"/>
          </a:xfrm>
          <a:prstGeom prst="line">
            <a:avLst/>
          </a:prstGeom>
          <a:ln w="10160">
            <a:solidFill>
              <a:srgbClr val="FFFFFF"/>
            </a:solidFill>
          </a:ln>
        </p:spPr>
        <p:txBody>
          <a:bodyPr lIns="45719" rIns="45719"/>
          <a:lstStyle/>
          <a:p>
            <a:pPr>
              <a:defRPr>
                <a:solidFill>
                  <a:srgbClr val="FFFFFF"/>
                </a:solidFill>
              </a:defRPr>
            </a:pPr>
          </a:p>
        </p:txBody>
      </p:sp>
      <p:sp>
        <p:nvSpPr>
          <p:cNvPr id="270" name="Text Placeholder 3"/>
          <p:cNvSpPr txBox="1"/>
          <p:nvPr>
            <p:ph type="body" sz="quarter" idx="1"/>
          </p:nvPr>
        </p:nvSpPr>
        <p:spPr>
          <a:xfrm>
            <a:off x="7766050" y="2759075"/>
            <a:ext cx="3884963" cy="3009900"/>
          </a:xfrm>
          <a:prstGeom prst="rect">
            <a:avLst/>
          </a:prstGeom>
        </p:spPr>
        <p:txBody>
          <a:bodyPr/>
          <a:lstStyle/>
          <a:p>
            <a:pPr/>
            <a:r>
              <a:t>The following graph show the information in the form of Cat plot for about all the teams who won both matches and the toss.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Straight Connector 86"/>
          <p:cNvSpPr/>
          <p:nvPr/>
        </p:nvSpPr>
        <p:spPr>
          <a:xfrm>
            <a:off x="5825999" y="3690870"/>
            <a:ext cx="540001" cy="1"/>
          </a:xfrm>
          <a:prstGeom prst="line">
            <a:avLst/>
          </a:prstGeom>
          <a:ln w="12700">
            <a:solidFill>
              <a:srgbClr val="FFFFFF"/>
            </a:solidFill>
          </a:ln>
        </p:spPr>
        <p:txBody>
          <a:bodyPr lIns="45719" rIns="45719"/>
          <a:lstStyle/>
          <a:p>
            <a:pPr>
              <a:defRPr>
                <a:solidFill>
                  <a:srgbClr val="FFFFFF"/>
                </a:solidFill>
              </a:defRPr>
            </a:pPr>
          </a:p>
        </p:txBody>
      </p:sp>
      <p:grpSp>
        <p:nvGrpSpPr>
          <p:cNvPr id="277" name="Group 88"/>
          <p:cNvGrpSpPr/>
          <p:nvPr/>
        </p:nvGrpSpPr>
        <p:grpSpPr>
          <a:xfrm>
            <a:off x="9966373" y="4441673"/>
            <a:ext cx="1394725" cy="1381278"/>
            <a:chOff x="0" y="0"/>
            <a:chExt cx="1394724" cy="1381276"/>
          </a:xfrm>
        </p:grpSpPr>
        <p:sp>
          <p:nvSpPr>
            <p:cNvPr id="273" name="Freeform: Shape 89"/>
            <p:cNvSpPr/>
            <p:nvPr/>
          </p:nvSpPr>
          <p:spPr>
            <a:xfrm flipH="1" rot="2700000">
              <a:off x="441115" y="55219"/>
              <a:ext cx="571821" cy="1316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68" y="0"/>
                  </a:moveTo>
                  <a:lnTo>
                    <a:pt x="10800" y="52"/>
                  </a:lnTo>
                  <a:lnTo>
                    <a:pt x="10856" y="30"/>
                  </a:lnTo>
                  <a:lnTo>
                    <a:pt x="10932" y="0"/>
                  </a:lnTo>
                  <a:lnTo>
                    <a:pt x="10932" y="104"/>
                  </a:lnTo>
                  <a:lnTo>
                    <a:pt x="11680" y="399"/>
                  </a:lnTo>
                  <a:cubicBezTo>
                    <a:pt x="17809" y="3061"/>
                    <a:pt x="21600" y="6738"/>
                    <a:pt x="21600" y="10800"/>
                  </a:cubicBezTo>
                  <a:cubicBezTo>
                    <a:pt x="21600" y="14862"/>
                    <a:pt x="17809" y="18539"/>
                    <a:pt x="11680" y="21201"/>
                  </a:cubicBezTo>
                  <a:lnTo>
                    <a:pt x="10932" y="21496"/>
                  </a:lnTo>
                  <a:lnTo>
                    <a:pt x="10932" y="21600"/>
                  </a:lnTo>
                  <a:lnTo>
                    <a:pt x="10856" y="21570"/>
                  </a:lnTo>
                  <a:lnTo>
                    <a:pt x="10800" y="21548"/>
                  </a:lnTo>
                  <a:lnTo>
                    <a:pt x="10668" y="21600"/>
                  </a:lnTo>
                  <a:lnTo>
                    <a:pt x="10668" y="21496"/>
                  </a:lnTo>
                  <a:lnTo>
                    <a:pt x="9920" y="21201"/>
                  </a:lnTo>
                  <a:cubicBezTo>
                    <a:pt x="3791" y="18539"/>
                    <a:pt x="0" y="14862"/>
                    <a:pt x="0" y="10800"/>
                  </a:cubicBezTo>
                  <a:cubicBezTo>
                    <a:pt x="0" y="6738"/>
                    <a:pt x="3791" y="3061"/>
                    <a:pt x="9920" y="399"/>
                  </a:cubicBezTo>
                  <a:lnTo>
                    <a:pt x="10668" y="104"/>
                  </a:lnTo>
                  <a:close/>
                </a:path>
              </a:pathLst>
            </a:custGeom>
            <a:solidFill>
              <a:schemeClr val="accent4">
                <a:alpha val="4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276" name="Group 90"/>
            <p:cNvGrpSpPr/>
            <p:nvPr/>
          </p:nvGrpSpPr>
          <p:grpSpPr>
            <a:xfrm>
              <a:off x="-1" y="0"/>
              <a:ext cx="1344352" cy="1345884"/>
              <a:chOff x="0" y="0"/>
              <a:chExt cx="1344350" cy="1345883"/>
            </a:xfrm>
          </p:grpSpPr>
          <p:sp>
            <p:nvSpPr>
              <p:cNvPr id="274" name="Freeform: Shape 91"/>
              <p:cNvSpPr/>
              <p:nvPr/>
            </p:nvSpPr>
            <p:spPr>
              <a:xfrm flipH="1" rot="2700000">
                <a:off x="392425" y="10037"/>
                <a:ext cx="571821" cy="13119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920" y="349"/>
                    </a:moveTo>
                    <a:lnTo>
                      <a:pt x="10800" y="0"/>
                    </a:lnTo>
                    <a:lnTo>
                      <a:pt x="11680" y="349"/>
                    </a:lnTo>
                    <a:cubicBezTo>
                      <a:pt x="17809" y="3020"/>
                      <a:pt x="21600" y="6710"/>
                      <a:pt x="21600" y="10787"/>
                    </a:cubicBezTo>
                    <a:cubicBezTo>
                      <a:pt x="21600" y="14863"/>
                      <a:pt x="17809" y="18554"/>
                      <a:pt x="11680" y="21225"/>
                    </a:cubicBezTo>
                    <a:lnTo>
                      <a:pt x="10797" y="21600"/>
                    </a:lnTo>
                    <a:lnTo>
                      <a:pt x="9920" y="21225"/>
                    </a:lnTo>
                    <a:cubicBezTo>
                      <a:pt x="3791" y="18554"/>
                      <a:pt x="0" y="14863"/>
                      <a:pt x="0" y="10787"/>
                    </a:cubicBezTo>
                    <a:cubicBezTo>
                      <a:pt x="0" y="6710"/>
                      <a:pt x="3791" y="3020"/>
                      <a:pt x="9920" y="349"/>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75" name="Straight Connector 92"/>
              <p:cNvSpPr/>
              <p:nvPr/>
            </p:nvSpPr>
            <p:spPr>
              <a:xfrm flipH="1">
                <a:off x="0" y="200370"/>
                <a:ext cx="1145514" cy="1145514"/>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a:solidFill>
                      <a:srgbClr val="FFFFFF"/>
                    </a:solidFill>
                  </a:defRPr>
                </a:pPr>
              </a:p>
            </p:txBody>
          </p:sp>
        </p:grpSp>
      </p:grpSp>
      <p:sp>
        <p:nvSpPr>
          <p:cNvPr id="278" name="Rectangle 94"/>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279" name="Title 1"/>
          <p:cNvSpPr txBox="1"/>
          <p:nvPr>
            <p:ph type="title"/>
          </p:nvPr>
        </p:nvSpPr>
        <p:spPr>
          <a:xfrm>
            <a:off x="6654795" y="1079500"/>
            <a:ext cx="4449087" cy="2138401"/>
          </a:xfrm>
          <a:prstGeom prst="rect">
            <a:avLst/>
          </a:prstGeom>
        </p:spPr>
        <p:txBody>
          <a:bodyPr anchor="b"/>
          <a:lstStyle/>
          <a:p>
            <a:pPr algn="ctr">
              <a:lnSpc>
                <a:spcPct val="90000"/>
              </a:lnSpc>
              <a:defRPr sz="2400"/>
            </a:pPr>
            <a:r>
              <a:t>Toss Winner Vs Toss Decision</a:t>
            </a:r>
            <a:br/>
            <a:br/>
            <a:br/>
            <a:br/>
          </a:p>
        </p:txBody>
      </p:sp>
      <p:sp>
        <p:nvSpPr>
          <p:cNvPr id="280" name="Rectangle 96"/>
          <p:cNvSpPr/>
          <p:nvPr/>
        </p:nvSpPr>
        <p:spPr>
          <a:xfrm>
            <a:off x="0" y="0"/>
            <a:ext cx="5537206" cy="6858000"/>
          </a:xfrm>
          <a:prstGeom prst="rect">
            <a:avLst/>
          </a:prstGeom>
          <a:solidFill>
            <a:srgbClr val="000000">
              <a:alpha val="20000"/>
            </a:srgbClr>
          </a:solidFill>
          <a:ln w="12700">
            <a:miter lim="400000"/>
          </a:ln>
        </p:spPr>
        <p:txBody>
          <a:bodyPr lIns="45719" rIns="45719" anchor="ctr"/>
          <a:lstStyle/>
          <a:p>
            <a:pPr algn="ctr">
              <a:defRPr>
                <a:solidFill>
                  <a:srgbClr val="000000">
                    <a:alpha val="20000"/>
                  </a:srgbClr>
                </a:solidFill>
              </a:defRPr>
            </a:pPr>
          </a:p>
        </p:txBody>
      </p:sp>
      <p:pic>
        <p:nvPicPr>
          <p:cNvPr id="281" name="Picture 7" descr="Picture 7"/>
          <p:cNvPicPr>
            <a:picLocks noChangeAspect="1"/>
          </p:cNvPicPr>
          <p:nvPr/>
        </p:nvPicPr>
        <p:blipFill>
          <a:blip r:embed="rId2">
            <a:extLst/>
          </a:blip>
          <a:srcRect l="2250" t="0" r="1080" b="0"/>
          <a:stretch>
            <a:fillRect/>
          </a:stretch>
        </p:blipFill>
        <p:spPr>
          <a:xfrm>
            <a:off x="1135147" y="539999"/>
            <a:ext cx="3602733" cy="5778002"/>
          </a:xfrm>
          <a:prstGeom prst="rect">
            <a:avLst/>
          </a:prstGeom>
          <a:ln w="12700">
            <a:miter lim="400000"/>
          </a:ln>
        </p:spPr>
      </p:pic>
      <p:sp>
        <p:nvSpPr>
          <p:cNvPr id="282" name="Straight Connector 98"/>
          <p:cNvSpPr/>
          <p:nvPr/>
        </p:nvSpPr>
        <p:spPr>
          <a:xfrm>
            <a:off x="8609338" y="3690870"/>
            <a:ext cx="540001" cy="1"/>
          </a:xfrm>
          <a:prstGeom prst="line">
            <a:avLst/>
          </a:prstGeom>
          <a:ln w="12700">
            <a:solidFill>
              <a:srgbClr val="FFFFFF"/>
            </a:solidFill>
          </a:ln>
        </p:spPr>
        <p:txBody>
          <a:bodyPr lIns="45719" rIns="45719"/>
          <a:lstStyle/>
          <a:p>
            <a:pPr>
              <a:defRPr>
                <a:solidFill>
                  <a:srgbClr val="FFFFFF"/>
                </a:solidFill>
              </a:defRPr>
            </a:pPr>
          </a:p>
        </p:txBody>
      </p:sp>
      <p:sp>
        <p:nvSpPr>
          <p:cNvPr id="283" name="TextBox 2"/>
          <p:cNvSpPr txBox="1"/>
          <p:nvPr/>
        </p:nvSpPr>
        <p:spPr>
          <a:xfrm>
            <a:off x="5855432" y="4605752"/>
            <a:ext cx="6075312"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The teams who won toss also are the one won most of the matches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1000"/>
                                  </p:stCondLst>
                                  <p:iterate type="el" backwards="0">
                                    <p:tmAbs val="0"/>
                                  </p:iterate>
                                  <p:childTnLst>
                                    <p:set>
                                      <p:cBhvr>
                                        <p:cTn id="6" fill="hold"/>
                                        <p:tgtEl>
                                          <p:spTgt spid="279"/>
                                        </p:tgtEl>
                                        <p:attrNameLst>
                                          <p:attrName>style.visibility</p:attrName>
                                        </p:attrNameLst>
                                      </p:cBhvr>
                                      <p:to>
                                        <p:strVal val="visible"/>
                                      </p:to>
                                    </p:set>
                                    <p:animEffect filter="dissolve" transition="in">
                                      <p:cBhvr>
                                        <p:cTn id="7" dur="7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9"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Straight Connector 57"/>
          <p:cNvSpPr/>
          <p:nvPr/>
        </p:nvSpPr>
        <p:spPr>
          <a:xfrm>
            <a:off x="5825999" y="3690870"/>
            <a:ext cx="540001" cy="1"/>
          </a:xfrm>
          <a:prstGeom prst="line">
            <a:avLst/>
          </a:prstGeom>
          <a:ln w="12700">
            <a:solidFill>
              <a:srgbClr val="FFFFFF"/>
            </a:solidFill>
          </a:ln>
        </p:spPr>
        <p:txBody>
          <a:bodyPr lIns="45719" rIns="45719"/>
          <a:lstStyle/>
          <a:p>
            <a:pPr>
              <a:defRPr>
                <a:solidFill>
                  <a:srgbClr val="FFFFFF"/>
                </a:solidFill>
              </a:defRPr>
            </a:pPr>
          </a:p>
        </p:txBody>
      </p:sp>
      <p:grpSp>
        <p:nvGrpSpPr>
          <p:cNvPr id="290" name="Group 59"/>
          <p:cNvGrpSpPr/>
          <p:nvPr/>
        </p:nvGrpSpPr>
        <p:grpSpPr>
          <a:xfrm>
            <a:off x="9966373" y="4441673"/>
            <a:ext cx="1394725" cy="1381278"/>
            <a:chOff x="0" y="0"/>
            <a:chExt cx="1394724" cy="1381276"/>
          </a:xfrm>
        </p:grpSpPr>
        <p:sp>
          <p:nvSpPr>
            <p:cNvPr id="286" name="Freeform: Shape 60"/>
            <p:cNvSpPr/>
            <p:nvPr/>
          </p:nvSpPr>
          <p:spPr>
            <a:xfrm flipH="1" rot="2700000">
              <a:off x="441115" y="55219"/>
              <a:ext cx="571821" cy="1316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68" y="0"/>
                  </a:moveTo>
                  <a:lnTo>
                    <a:pt x="10800" y="52"/>
                  </a:lnTo>
                  <a:lnTo>
                    <a:pt x="10856" y="30"/>
                  </a:lnTo>
                  <a:lnTo>
                    <a:pt x="10932" y="0"/>
                  </a:lnTo>
                  <a:lnTo>
                    <a:pt x="10932" y="104"/>
                  </a:lnTo>
                  <a:lnTo>
                    <a:pt x="11680" y="399"/>
                  </a:lnTo>
                  <a:cubicBezTo>
                    <a:pt x="17809" y="3061"/>
                    <a:pt x="21600" y="6738"/>
                    <a:pt x="21600" y="10800"/>
                  </a:cubicBezTo>
                  <a:cubicBezTo>
                    <a:pt x="21600" y="14862"/>
                    <a:pt x="17809" y="18539"/>
                    <a:pt x="11680" y="21201"/>
                  </a:cubicBezTo>
                  <a:lnTo>
                    <a:pt x="10932" y="21496"/>
                  </a:lnTo>
                  <a:lnTo>
                    <a:pt x="10932" y="21600"/>
                  </a:lnTo>
                  <a:lnTo>
                    <a:pt x="10856" y="21570"/>
                  </a:lnTo>
                  <a:lnTo>
                    <a:pt x="10800" y="21548"/>
                  </a:lnTo>
                  <a:lnTo>
                    <a:pt x="10668" y="21600"/>
                  </a:lnTo>
                  <a:lnTo>
                    <a:pt x="10668" y="21496"/>
                  </a:lnTo>
                  <a:lnTo>
                    <a:pt x="9920" y="21201"/>
                  </a:lnTo>
                  <a:cubicBezTo>
                    <a:pt x="3791" y="18539"/>
                    <a:pt x="0" y="14862"/>
                    <a:pt x="0" y="10800"/>
                  </a:cubicBezTo>
                  <a:cubicBezTo>
                    <a:pt x="0" y="6738"/>
                    <a:pt x="3791" y="3061"/>
                    <a:pt x="9920" y="399"/>
                  </a:cubicBezTo>
                  <a:lnTo>
                    <a:pt x="10668" y="104"/>
                  </a:lnTo>
                  <a:close/>
                </a:path>
              </a:pathLst>
            </a:custGeom>
            <a:solidFill>
              <a:schemeClr val="accent4">
                <a:alpha val="4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289" name="Group 61"/>
            <p:cNvGrpSpPr/>
            <p:nvPr/>
          </p:nvGrpSpPr>
          <p:grpSpPr>
            <a:xfrm>
              <a:off x="-1" y="0"/>
              <a:ext cx="1344352" cy="1345884"/>
              <a:chOff x="0" y="0"/>
              <a:chExt cx="1344350" cy="1345883"/>
            </a:xfrm>
          </p:grpSpPr>
          <p:sp>
            <p:nvSpPr>
              <p:cNvPr id="287" name="Freeform: Shape 62"/>
              <p:cNvSpPr/>
              <p:nvPr/>
            </p:nvSpPr>
            <p:spPr>
              <a:xfrm flipH="1" rot="2700000">
                <a:off x="392425" y="10037"/>
                <a:ext cx="571821" cy="13119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920" y="349"/>
                    </a:moveTo>
                    <a:lnTo>
                      <a:pt x="10800" y="0"/>
                    </a:lnTo>
                    <a:lnTo>
                      <a:pt x="11680" y="349"/>
                    </a:lnTo>
                    <a:cubicBezTo>
                      <a:pt x="17809" y="3020"/>
                      <a:pt x="21600" y="6710"/>
                      <a:pt x="21600" y="10787"/>
                    </a:cubicBezTo>
                    <a:cubicBezTo>
                      <a:pt x="21600" y="14863"/>
                      <a:pt x="17809" y="18554"/>
                      <a:pt x="11680" y="21225"/>
                    </a:cubicBezTo>
                    <a:lnTo>
                      <a:pt x="10797" y="21600"/>
                    </a:lnTo>
                    <a:lnTo>
                      <a:pt x="9920" y="21225"/>
                    </a:lnTo>
                    <a:cubicBezTo>
                      <a:pt x="3791" y="18554"/>
                      <a:pt x="0" y="14863"/>
                      <a:pt x="0" y="10787"/>
                    </a:cubicBezTo>
                    <a:cubicBezTo>
                      <a:pt x="0" y="6710"/>
                      <a:pt x="3791" y="3020"/>
                      <a:pt x="9920" y="349"/>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88" name="Straight Connector 63"/>
              <p:cNvSpPr/>
              <p:nvPr/>
            </p:nvSpPr>
            <p:spPr>
              <a:xfrm flipH="1">
                <a:off x="0" y="200370"/>
                <a:ext cx="1145514" cy="1145514"/>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a:solidFill>
                      <a:srgbClr val="FFFFFF"/>
                    </a:solidFill>
                  </a:defRPr>
                </a:pPr>
              </a:p>
            </p:txBody>
          </p:sp>
        </p:grpSp>
      </p:grpSp>
      <p:sp>
        <p:nvSpPr>
          <p:cNvPr id="291" name="Rectangle 65"/>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292" name="Title 1"/>
          <p:cNvSpPr txBox="1"/>
          <p:nvPr>
            <p:ph type="title"/>
          </p:nvPr>
        </p:nvSpPr>
        <p:spPr>
          <a:xfrm>
            <a:off x="6654795" y="1079500"/>
            <a:ext cx="4449087" cy="2138401"/>
          </a:xfrm>
          <a:prstGeom prst="rect">
            <a:avLst/>
          </a:prstGeom>
        </p:spPr>
        <p:txBody>
          <a:bodyPr anchor="b"/>
          <a:lstStyle>
            <a:lvl1pPr algn="ctr"/>
          </a:lstStyle>
          <a:p>
            <a:pPr/>
            <a:r>
              <a:t>Top 5 Umpires in Field</a:t>
            </a:r>
          </a:p>
        </p:txBody>
      </p:sp>
      <p:pic>
        <p:nvPicPr>
          <p:cNvPr id="293" name="Picture 3" descr="Picture 3"/>
          <p:cNvPicPr>
            <a:picLocks noChangeAspect="1"/>
          </p:cNvPicPr>
          <p:nvPr/>
        </p:nvPicPr>
        <p:blipFill>
          <a:blip r:embed="rId2">
            <a:extLst/>
          </a:blip>
          <a:stretch>
            <a:fillRect/>
          </a:stretch>
        </p:blipFill>
        <p:spPr>
          <a:xfrm>
            <a:off x="623800" y="3640099"/>
            <a:ext cx="4654647" cy="2861300"/>
          </a:xfrm>
          <a:prstGeom prst="rect">
            <a:avLst/>
          </a:prstGeom>
          <a:ln w="12700">
            <a:miter lim="400000"/>
          </a:ln>
        </p:spPr>
      </p:pic>
      <p:pic>
        <p:nvPicPr>
          <p:cNvPr id="294" name="Picture 6" descr="Picture 6"/>
          <p:cNvPicPr>
            <a:picLocks noChangeAspect="1"/>
          </p:cNvPicPr>
          <p:nvPr/>
        </p:nvPicPr>
        <p:blipFill>
          <a:blip r:embed="rId3">
            <a:extLst/>
          </a:blip>
          <a:stretch>
            <a:fillRect/>
          </a:stretch>
        </p:blipFill>
        <p:spPr>
          <a:xfrm>
            <a:off x="623800" y="356601"/>
            <a:ext cx="4654647" cy="2754000"/>
          </a:xfrm>
          <a:prstGeom prst="rect">
            <a:avLst/>
          </a:prstGeom>
          <a:ln w="12700">
            <a:miter lim="400000"/>
          </a:ln>
        </p:spPr>
      </p:pic>
      <p:sp>
        <p:nvSpPr>
          <p:cNvPr id="295" name="Straight Connector 67"/>
          <p:cNvSpPr/>
          <p:nvPr/>
        </p:nvSpPr>
        <p:spPr>
          <a:xfrm>
            <a:off x="8609338" y="3690870"/>
            <a:ext cx="540001" cy="1"/>
          </a:xfrm>
          <a:prstGeom prst="line">
            <a:avLst/>
          </a:prstGeom>
          <a:ln w="12700">
            <a:solidFill>
              <a:srgbClr val="FFFFFF"/>
            </a:solidFill>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Title 1"/>
          <p:cNvSpPr txBox="1"/>
          <p:nvPr>
            <p:ph type="title"/>
          </p:nvPr>
        </p:nvSpPr>
        <p:spPr>
          <a:xfrm>
            <a:off x="7766050" y="539999"/>
            <a:ext cx="3884963" cy="1331639"/>
          </a:xfrm>
          <a:prstGeom prst="rect">
            <a:avLst/>
          </a:prstGeom>
        </p:spPr>
        <p:txBody>
          <a:bodyPr anchor="b"/>
          <a:lstStyle>
            <a:lvl1pPr algn="ctr"/>
          </a:lstStyle>
          <a:p>
            <a:pPr/>
            <a:r>
              <a:t>Correlation in Ball-By-Ball database</a:t>
            </a:r>
          </a:p>
        </p:txBody>
      </p:sp>
      <p:pic>
        <p:nvPicPr>
          <p:cNvPr id="298" name="Picture Placeholder 8" descr="Picture Placeholder 8"/>
          <p:cNvPicPr>
            <a:picLocks noChangeAspect="1"/>
          </p:cNvPicPr>
          <p:nvPr>
            <p:ph type="pic" idx="13"/>
          </p:nvPr>
        </p:nvPicPr>
        <p:blipFill>
          <a:blip r:embed="rId2">
            <a:extLst/>
          </a:blip>
          <a:srcRect l="0" t="0" r="11772" b="0"/>
          <a:stretch>
            <a:fillRect/>
          </a:stretch>
        </p:blipFill>
        <p:spPr>
          <a:xfrm>
            <a:off x="540987" y="540000"/>
            <a:ext cx="6671027" cy="5777885"/>
          </a:xfrm>
          <a:prstGeom prst="rect">
            <a:avLst/>
          </a:prstGeom>
        </p:spPr>
      </p:pic>
      <p:sp>
        <p:nvSpPr>
          <p:cNvPr id="299" name="Text Placeholder 3"/>
          <p:cNvSpPr txBox="1"/>
          <p:nvPr>
            <p:ph type="body" sz="quarter" idx="1"/>
          </p:nvPr>
        </p:nvSpPr>
        <p:spPr>
          <a:xfrm>
            <a:off x="7766050" y="2759075"/>
            <a:ext cx="3884963" cy="3009900"/>
          </a:xfrm>
          <a:prstGeom prst="rect">
            <a:avLst/>
          </a:prstGeom>
        </p:spPr>
        <p:txBody>
          <a:bodyPr/>
          <a:lstStyle>
            <a:lvl1pPr>
              <a:lnSpc>
                <a:spcPct val="115000"/>
              </a:lnSpc>
              <a:defRPr sz="1600"/>
            </a:lvl1pPr>
          </a:lstStyle>
          <a:p>
            <a:pPr/>
            <a:r>
              <a:t>Correlation is show in the following image for the dataset Ball-by-Ball. Each square shows the correlation between the variables on each axis.  Values closer to zero means there is no linear trend between the two variables. The close to 1 the correlation is the more positively correlated they are. Larger the number and darker the color the higher the correlation between the two variables.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Overall Results"/>
          <p:cNvSpPr txBox="1"/>
          <p:nvPr>
            <p:ph type="title"/>
          </p:nvPr>
        </p:nvSpPr>
        <p:spPr>
          <a:prstGeom prst="rect">
            <a:avLst/>
          </a:prstGeom>
        </p:spPr>
        <p:txBody>
          <a:bodyPr/>
          <a:lstStyle/>
          <a:p>
            <a:pPr/>
            <a:r>
              <a:t>Overall Results</a:t>
            </a:r>
          </a:p>
        </p:txBody>
      </p:sp>
      <p:sp>
        <p:nvSpPr>
          <p:cNvPr id="302" name="Teams that played the most games were more likely to win their future games…"/>
          <p:cNvSpPr txBox="1"/>
          <p:nvPr>
            <p:ph type="body" sz="half" idx="1"/>
          </p:nvPr>
        </p:nvSpPr>
        <p:spPr>
          <a:prstGeom prst="rect">
            <a:avLst/>
          </a:prstGeom>
        </p:spPr>
        <p:txBody>
          <a:bodyPr/>
          <a:lstStyle/>
          <a:p>
            <a:pPr/>
            <a:r>
              <a:t>Teams that played the most games were more likely to win their future games</a:t>
            </a:r>
          </a:p>
          <a:p>
            <a:pPr/>
            <a:r>
              <a:t>Teams that won the coin toss were more likely to win games</a:t>
            </a:r>
          </a:p>
          <a:p>
            <a:pPr/>
            <a:r>
              <a:t>Teams that had home field advantage were more likely to win games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Rectangle 8"/>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305" name="Title 1"/>
          <p:cNvSpPr txBox="1"/>
          <p:nvPr>
            <p:ph type="title"/>
          </p:nvPr>
        </p:nvSpPr>
        <p:spPr>
          <a:xfrm>
            <a:off x="541337" y="1079500"/>
            <a:ext cx="3322639" cy="4689475"/>
          </a:xfrm>
          <a:prstGeom prst="rect">
            <a:avLst/>
          </a:prstGeom>
        </p:spPr>
        <p:txBody>
          <a:bodyPr anchor="ctr"/>
          <a:lstStyle>
            <a:lvl1pPr algn="ctr"/>
          </a:lstStyle>
          <a:p>
            <a:pPr/>
            <a:r>
              <a:t>Specific Results</a:t>
            </a:r>
          </a:p>
        </p:txBody>
      </p:sp>
      <p:sp>
        <p:nvSpPr>
          <p:cNvPr id="306" name="Rectangle 10"/>
          <p:cNvSpPr/>
          <p:nvPr/>
        </p:nvSpPr>
        <p:spPr>
          <a:xfrm>
            <a:off x="4425950" y="-2"/>
            <a:ext cx="7766050" cy="6857995"/>
          </a:xfrm>
          <a:prstGeom prst="rect">
            <a:avLst/>
          </a:prstGeom>
          <a:solidFill>
            <a:srgbClr val="000000">
              <a:alpha val="20000"/>
            </a:srgbClr>
          </a:solidFill>
          <a:ln w="12700">
            <a:miter lim="400000"/>
          </a:ln>
        </p:spPr>
        <p:txBody>
          <a:bodyPr lIns="45719" rIns="45719" anchor="ctr"/>
          <a:lstStyle/>
          <a:p>
            <a:pPr algn="ctr">
              <a:defRPr>
                <a:solidFill>
                  <a:srgbClr val="FFFFFF"/>
                </a:solidFill>
              </a:defRPr>
            </a:pPr>
          </a:p>
        </p:txBody>
      </p:sp>
      <p:grpSp>
        <p:nvGrpSpPr>
          <p:cNvPr id="317" name="Content Placeholder 2"/>
          <p:cNvGrpSpPr/>
          <p:nvPr/>
        </p:nvGrpSpPr>
        <p:grpSpPr>
          <a:xfrm>
            <a:off x="4981575" y="540704"/>
            <a:ext cx="6669431" cy="5792213"/>
            <a:chOff x="0" y="0"/>
            <a:chExt cx="6669430" cy="5792210"/>
          </a:xfrm>
        </p:grpSpPr>
        <p:sp>
          <p:nvSpPr>
            <p:cNvPr id="307" name="Line"/>
            <p:cNvSpPr/>
            <p:nvPr/>
          </p:nvSpPr>
          <p:spPr>
            <a:xfrm>
              <a:off x="0" y="0"/>
              <a:ext cx="6669431" cy="0"/>
            </a:xfrm>
            <a:prstGeom prst="line">
              <a:avLst/>
            </a:prstGeom>
            <a:solidFill>
              <a:schemeClr val="accent2"/>
            </a:solidFill>
            <a:ln w="9525" cap="flat">
              <a:solidFill>
                <a:schemeClr val="accent2"/>
              </a:solidFill>
              <a:prstDash val="solid"/>
              <a:round/>
            </a:ln>
            <a:effectLst/>
          </p:spPr>
          <p:txBody>
            <a:bodyPr wrap="square" lIns="45719" tIns="45719" rIns="45719" bIns="45719" numCol="1" anchor="t">
              <a:noAutofit/>
            </a:bodyPr>
            <a:lstStyle/>
            <a:p>
              <a:pPr>
                <a:defRPr>
                  <a:solidFill>
                    <a:srgbClr val="FFFFFF"/>
                  </a:solidFill>
                </a:defRPr>
              </a:pPr>
            </a:p>
          </p:txBody>
        </p:sp>
        <p:sp>
          <p:nvSpPr>
            <p:cNvPr id="308" name="The success rate of Rising Pune Supergiant's is good comparatively among the new teams."/>
            <p:cNvSpPr txBox="1"/>
            <p:nvPr/>
          </p:nvSpPr>
          <p:spPr>
            <a:xfrm>
              <a:off x="0" y="0"/>
              <a:ext cx="6669431" cy="850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7630" tIns="87630" rIns="87630" bIns="87630" numCol="1" anchor="t">
              <a:spAutoFit/>
            </a:bodyPr>
            <a:lstStyle>
              <a:lvl1pPr defTabSz="1022350">
                <a:lnSpc>
                  <a:spcPct val="90000"/>
                </a:lnSpc>
                <a:spcBef>
                  <a:spcPts val="900"/>
                </a:spcBef>
                <a:defRPr sz="2300">
                  <a:solidFill>
                    <a:srgbClr val="FFFFFF">
                      <a:alpha val="70000"/>
                    </a:srgbClr>
                  </a:solidFill>
                </a:defRPr>
              </a:lvl1pPr>
            </a:lstStyle>
            <a:p>
              <a:pPr/>
              <a:r>
                <a:t>The success rate of Rising Pune Supergiant's is good comparatively among the new teams.</a:t>
              </a:r>
            </a:p>
          </p:txBody>
        </p:sp>
        <p:sp>
          <p:nvSpPr>
            <p:cNvPr id="309" name="Line"/>
            <p:cNvSpPr/>
            <p:nvPr/>
          </p:nvSpPr>
          <p:spPr>
            <a:xfrm>
              <a:off x="0" y="1155318"/>
              <a:ext cx="6669431" cy="1"/>
            </a:xfrm>
            <a:prstGeom prst="line">
              <a:avLst/>
            </a:prstGeom>
            <a:solidFill>
              <a:schemeClr val="accent3"/>
            </a:solidFill>
            <a:ln w="9525" cap="flat">
              <a:solidFill>
                <a:schemeClr val="accent3"/>
              </a:solidFill>
              <a:prstDash val="solid"/>
              <a:round/>
            </a:ln>
            <a:effectLst/>
          </p:spPr>
          <p:txBody>
            <a:bodyPr wrap="square" lIns="45719" tIns="45719" rIns="45719" bIns="45719" numCol="1" anchor="t">
              <a:noAutofit/>
            </a:bodyPr>
            <a:lstStyle/>
            <a:p>
              <a:pPr>
                <a:defRPr>
                  <a:solidFill>
                    <a:srgbClr val="FFFFFF"/>
                  </a:solidFill>
                </a:defRPr>
              </a:pPr>
            </a:p>
          </p:txBody>
        </p:sp>
        <p:sp>
          <p:nvSpPr>
            <p:cNvPr id="310" name="Royal Challengers Bangalore and Chennai Super Kings are best defending team."/>
            <p:cNvSpPr txBox="1"/>
            <p:nvPr/>
          </p:nvSpPr>
          <p:spPr>
            <a:xfrm>
              <a:off x="0" y="1155318"/>
              <a:ext cx="6669431" cy="850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7630" tIns="87630" rIns="87630" bIns="87630" numCol="1" anchor="t">
              <a:spAutoFit/>
            </a:bodyPr>
            <a:lstStyle>
              <a:lvl1pPr defTabSz="1022350">
                <a:lnSpc>
                  <a:spcPct val="90000"/>
                </a:lnSpc>
                <a:spcBef>
                  <a:spcPts val="900"/>
                </a:spcBef>
                <a:defRPr sz="2300">
                  <a:solidFill>
                    <a:srgbClr val="FFFFFF">
                      <a:alpha val="70000"/>
                    </a:srgbClr>
                  </a:solidFill>
                </a:defRPr>
              </a:lvl1pPr>
            </a:lstStyle>
            <a:p>
              <a:pPr/>
              <a:r>
                <a:t>Royal Challengers Bangalore and Chennai Super Kings are best defending team.</a:t>
              </a:r>
            </a:p>
          </p:txBody>
        </p:sp>
        <p:sp>
          <p:nvSpPr>
            <p:cNvPr id="311" name="Line"/>
            <p:cNvSpPr/>
            <p:nvPr/>
          </p:nvSpPr>
          <p:spPr>
            <a:xfrm>
              <a:off x="0" y="2310636"/>
              <a:ext cx="6669431" cy="1"/>
            </a:xfrm>
            <a:prstGeom prst="line">
              <a:avLst/>
            </a:prstGeom>
            <a:solidFill>
              <a:schemeClr val="accent4"/>
            </a:solidFill>
            <a:ln w="9525" cap="flat">
              <a:solidFill>
                <a:schemeClr val="accent4"/>
              </a:solidFill>
              <a:prstDash val="solid"/>
              <a:round/>
            </a:ln>
            <a:effectLst/>
          </p:spPr>
          <p:txBody>
            <a:bodyPr wrap="square" lIns="45719" tIns="45719" rIns="45719" bIns="45719" numCol="1" anchor="t">
              <a:noAutofit/>
            </a:bodyPr>
            <a:lstStyle/>
            <a:p>
              <a:pPr>
                <a:defRPr>
                  <a:solidFill>
                    <a:srgbClr val="FFFFFF"/>
                  </a:solidFill>
                </a:defRPr>
              </a:pPr>
            </a:p>
          </p:txBody>
        </p:sp>
        <p:sp>
          <p:nvSpPr>
            <p:cNvPr id="312" name="From the year 2014 most of the teams are opting to field after winning the toss and are also successful in winning matches."/>
            <p:cNvSpPr txBox="1"/>
            <p:nvPr/>
          </p:nvSpPr>
          <p:spPr>
            <a:xfrm>
              <a:off x="0" y="2310636"/>
              <a:ext cx="6669431" cy="1170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7630" tIns="87630" rIns="87630" bIns="87630" numCol="1" anchor="t">
              <a:spAutoFit/>
            </a:bodyPr>
            <a:lstStyle>
              <a:lvl1pPr defTabSz="1022350">
                <a:lnSpc>
                  <a:spcPct val="90000"/>
                </a:lnSpc>
                <a:spcBef>
                  <a:spcPts val="900"/>
                </a:spcBef>
                <a:defRPr sz="2300">
                  <a:solidFill>
                    <a:srgbClr val="FFFFFF">
                      <a:alpha val="70000"/>
                    </a:srgbClr>
                  </a:solidFill>
                </a:defRPr>
              </a:lvl1pPr>
            </a:lstStyle>
            <a:p>
              <a:pPr/>
              <a:r>
                <a:t>From the year 2014 most of the teams are opting to field after winning the toss and are also successful in winning matches.</a:t>
              </a:r>
            </a:p>
          </p:txBody>
        </p:sp>
        <p:sp>
          <p:nvSpPr>
            <p:cNvPr id="313" name="Line"/>
            <p:cNvSpPr/>
            <p:nvPr/>
          </p:nvSpPr>
          <p:spPr>
            <a:xfrm>
              <a:off x="0" y="3465953"/>
              <a:ext cx="6669431" cy="1"/>
            </a:xfrm>
            <a:prstGeom prst="line">
              <a:avLst/>
            </a:prstGeom>
            <a:solidFill>
              <a:schemeClr val="accent5"/>
            </a:solidFill>
            <a:ln w="9525" cap="flat">
              <a:solidFill>
                <a:schemeClr val="accent5"/>
              </a:solidFill>
              <a:prstDash val="solid"/>
              <a:round/>
            </a:ln>
            <a:effectLst/>
          </p:spPr>
          <p:txBody>
            <a:bodyPr wrap="square" lIns="45719" tIns="45719" rIns="45719" bIns="45719" numCol="1" anchor="t">
              <a:noAutofit/>
            </a:bodyPr>
            <a:lstStyle/>
            <a:p>
              <a:pPr>
                <a:defRPr>
                  <a:solidFill>
                    <a:srgbClr val="FFFFFF"/>
                  </a:solidFill>
                </a:defRPr>
              </a:pPr>
            </a:p>
          </p:txBody>
        </p:sp>
        <p:sp>
          <p:nvSpPr>
            <p:cNvPr id="314" name="Overall Chennai Super Kings and Mumbai Indians have high success rate."/>
            <p:cNvSpPr txBox="1"/>
            <p:nvPr/>
          </p:nvSpPr>
          <p:spPr>
            <a:xfrm>
              <a:off x="0" y="3465953"/>
              <a:ext cx="6669431" cy="850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7630" tIns="87630" rIns="87630" bIns="87630" numCol="1" anchor="t">
              <a:spAutoFit/>
            </a:bodyPr>
            <a:lstStyle>
              <a:lvl1pPr defTabSz="1022350">
                <a:lnSpc>
                  <a:spcPct val="90000"/>
                </a:lnSpc>
                <a:spcBef>
                  <a:spcPts val="900"/>
                </a:spcBef>
                <a:defRPr sz="2300">
                  <a:solidFill>
                    <a:srgbClr val="FFFFFF">
                      <a:alpha val="70000"/>
                    </a:srgbClr>
                  </a:solidFill>
                </a:defRPr>
              </a:lvl1pPr>
            </a:lstStyle>
            <a:p>
              <a:pPr/>
              <a:r>
                <a:t>Overall Chennai Super Kings and Mumbai Indians have high success rate.</a:t>
              </a:r>
            </a:p>
          </p:txBody>
        </p:sp>
        <p:sp>
          <p:nvSpPr>
            <p:cNvPr id="315" name="Line"/>
            <p:cNvSpPr/>
            <p:nvPr/>
          </p:nvSpPr>
          <p:spPr>
            <a:xfrm>
              <a:off x="0" y="4621271"/>
              <a:ext cx="6669431" cy="1"/>
            </a:xfrm>
            <a:prstGeom prst="line">
              <a:avLst/>
            </a:prstGeom>
            <a:solidFill>
              <a:schemeClr val="accent6"/>
            </a:solidFill>
            <a:ln w="9525" cap="flat">
              <a:solidFill>
                <a:schemeClr val="accent6"/>
              </a:solidFill>
              <a:prstDash val="solid"/>
              <a:round/>
            </a:ln>
            <a:effectLst/>
          </p:spPr>
          <p:txBody>
            <a:bodyPr wrap="square" lIns="45719" tIns="45719" rIns="45719" bIns="45719" numCol="1" anchor="t">
              <a:noAutofit/>
            </a:bodyPr>
            <a:lstStyle/>
            <a:p>
              <a:pPr>
                <a:defRPr>
                  <a:solidFill>
                    <a:srgbClr val="FFFFFF"/>
                  </a:solidFill>
                </a:defRPr>
              </a:pPr>
            </a:p>
          </p:txBody>
        </p:sp>
        <p:sp>
          <p:nvSpPr>
            <p:cNvPr id="316" name="From the analysis we can see that Chennai Super Kings and Mumbai Indians are more likely to win upcoming IPL seasons."/>
            <p:cNvSpPr txBox="1"/>
            <p:nvPr/>
          </p:nvSpPr>
          <p:spPr>
            <a:xfrm>
              <a:off x="0" y="4621271"/>
              <a:ext cx="6669431" cy="1170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7630" tIns="87630" rIns="87630" bIns="87630" numCol="1" anchor="t">
              <a:spAutoFit/>
            </a:bodyPr>
            <a:lstStyle>
              <a:lvl1pPr defTabSz="1022350">
                <a:lnSpc>
                  <a:spcPct val="90000"/>
                </a:lnSpc>
                <a:spcBef>
                  <a:spcPts val="900"/>
                </a:spcBef>
                <a:defRPr sz="2300">
                  <a:solidFill>
                    <a:srgbClr val="FFFFFF">
                      <a:alpha val="70000"/>
                    </a:srgbClr>
                  </a:solidFill>
                </a:defRPr>
              </a:lvl1pPr>
            </a:lstStyle>
            <a:p>
              <a:pPr/>
              <a:r>
                <a:t>From the analysis we can see that Chennai Super Kings and Mumbai Indians are more likely to win upcoming IPL seasons.</a:t>
              </a:r>
            </a:p>
          </p:txBody>
        </p:sp>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Rectangle 10"/>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320" name="Title 1"/>
          <p:cNvSpPr txBox="1"/>
          <p:nvPr/>
        </p:nvSpPr>
        <p:spPr>
          <a:xfrm>
            <a:off x="1079999" y="862150"/>
            <a:ext cx="6120002" cy="100948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ctr">
              <a:spcBef>
                <a:spcPts val="600"/>
              </a:spcBef>
              <a:defRPr cap="all" spc="400" sz="2800">
                <a:solidFill>
                  <a:srgbClr val="FFFFFF"/>
                </a:solidFill>
                <a:latin typeface="Rockwell Nova Light"/>
                <a:ea typeface="Rockwell Nova Light"/>
                <a:cs typeface="Rockwell Nova Light"/>
                <a:sym typeface="Rockwell Nova Light"/>
              </a:defRPr>
            </a:lvl1pPr>
          </a:lstStyle>
          <a:p>
            <a:pPr/>
            <a:r>
              <a:t>Conclusion</a:t>
            </a:r>
          </a:p>
        </p:txBody>
      </p:sp>
      <p:sp>
        <p:nvSpPr>
          <p:cNvPr id="321" name="Straight Connector 12"/>
          <p:cNvSpPr/>
          <p:nvPr/>
        </p:nvSpPr>
        <p:spPr>
          <a:xfrm>
            <a:off x="3869999" y="2310207"/>
            <a:ext cx="540001" cy="1"/>
          </a:xfrm>
          <a:prstGeom prst="line">
            <a:avLst/>
          </a:prstGeom>
          <a:ln w="10160">
            <a:solidFill>
              <a:srgbClr val="FFFFFF"/>
            </a:solidFill>
          </a:ln>
        </p:spPr>
        <p:txBody>
          <a:bodyPr lIns="45719" rIns="45719"/>
          <a:lstStyle/>
          <a:p>
            <a:pPr>
              <a:defRPr>
                <a:solidFill>
                  <a:srgbClr val="FFFFFF"/>
                </a:solidFill>
              </a:defRPr>
            </a:pPr>
          </a:p>
        </p:txBody>
      </p:sp>
      <p:sp>
        <p:nvSpPr>
          <p:cNvPr id="322" name="Content Placeholder 2"/>
          <p:cNvSpPr txBox="1"/>
          <p:nvPr>
            <p:ph type="body" sz="half" idx="1"/>
          </p:nvPr>
        </p:nvSpPr>
        <p:spPr>
          <a:xfrm>
            <a:off x="1079999" y="2759075"/>
            <a:ext cx="6121401" cy="3009900"/>
          </a:xfrm>
          <a:prstGeom prst="rect">
            <a:avLst/>
          </a:prstGeom>
        </p:spPr>
        <p:txBody>
          <a:bodyPr/>
          <a:lstStyle>
            <a:lvl1pPr marL="0" indent="0">
              <a:lnSpc>
                <a:spcPct val="115000"/>
              </a:lnSpc>
              <a:buSzTx/>
              <a:buFont typeface="Wingdings"/>
              <a:buNone/>
              <a:defRPr sz="1700"/>
            </a:lvl1pPr>
          </a:lstStyle>
          <a:p>
            <a:pPr/>
            <a:r>
              <a:t>Taking all these factors into account, we found a likely correlation between number of games played and number of games won. In addition, winning a coin toss at the beginning of each game seems to work on the favor of the team. All this are just a fraction of data analysis performed on this data set there are even more thing we can learn from the past. Hence, we can only Imagine how all this data analysis done on these data sets could be used by the Team management and the Event Organizers to work their shortcomings and work more efficiently.</a:t>
            </a:r>
          </a:p>
        </p:txBody>
      </p:sp>
      <p:pic>
        <p:nvPicPr>
          <p:cNvPr id="323" name="Picture 6" descr="Picture 6"/>
          <p:cNvPicPr>
            <a:picLocks noChangeAspect="1"/>
          </p:cNvPicPr>
          <p:nvPr/>
        </p:nvPicPr>
        <p:blipFill>
          <a:blip r:embed="rId2">
            <a:extLst/>
          </a:blip>
          <a:srcRect l="31854" t="0" r="30468" b="0"/>
          <a:stretch>
            <a:fillRect/>
          </a:stretch>
        </p:blipFill>
        <p:spPr>
          <a:xfrm>
            <a:off x="8321010" y="10"/>
            <a:ext cx="3870990" cy="685792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Rectangle 7"/>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133" name="Title 1"/>
          <p:cNvSpPr txBox="1"/>
          <p:nvPr>
            <p:ph type="title"/>
          </p:nvPr>
        </p:nvSpPr>
        <p:spPr>
          <a:xfrm>
            <a:off x="1079999" y="1084262"/>
            <a:ext cx="4457201" cy="4689476"/>
          </a:xfrm>
          <a:prstGeom prst="rect">
            <a:avLst/>
          </a:prstGeom>
        </p:spPr>
        <p:txBody>
          <a:bodyPr anchor="ctr"/>
          <a:lstStyle>
            <a:lvl1pPr algn="ctr"/>
          </a:lstStyle>
          <a:p>
            <a:pPr/>
            <a:r>
              <a:t>About cricket</a:t>
            </a:r>
          </a:p>
        </p:txBody>
      </p:sp>
      <p:sp>
        <p:nvSpPr>
          <p:cNvPr id="134" name="Straight Connector 9"/>
          <p:cNvSpPr/>
          <p:nvPr/>
        </p:nvSpPr>
        <p:spPr>
          <a:xfrm>
            <a:off x="6096634" y="3159634"/>
            <a:ext cx="1" cy="540001"/>
          </a:xfrm>
          <a:prstGeom prst="line">
            <a:avLst/>
          </a:prstGeom>
          <a:ln w="12700">
            <a:solidFill>
              <a:srgbClr val="FFFFFF"/>
            </a:solidFill>
          </a:ln>
        </p:spPr>
        <p:txBody>
          <a:bodyPr lIns="45719" rIns="45719"/>
          <a:lstStyle/>
          <a:p>
            <a:pPr>
              <a:defRPr>
                <a:solidFill>
                  <a:srgbClr val="FFFFFF"/>
                </a:solidFill>
              </a:defRPr>
            </a:pPr>
          </a:p>
        </p:txBody>
      </p:sp>
      <p:sp>
        <p:nvSpPr>
          <p:cNvPr id="135" name="Content Placeholder 2"/>
          <p:cNvSpPr txBox="1"/>
          <p:nvPr>
            <p:ph type="body" sz="half" idx="1"/>
          </p:nvPr>
        </p:nvSpPr>
        <p:spPr>
          <a:xfrm>
            <a:off x="6654800" y="1079498"/>
            <a:ext cx="4451351" cy="4689478"/>
          </a:xfrm>
          <a:prstGeom prst="rect">
            <a:avLst/>
          </a:prstGeom>
        </p:spPr>
        <p:txBody>
          <a:bodyPr anchor="ctr"/>
          <a:lstStyle>
            <a:lvl1pPr marL="359999" indent="-359999">
              <a:lnSpc>
                <a:spcPct val="115000"/>
              </a:lnSpc>
              <a:defRPr sz="1700">
                <a:latin typeface="Roboto"/>
                <a:ea typeface="Roboto"/>
                <a:cs typeface="Roboto"/>
                <a:sym typeface="Roboto"/>
              </a:defRPr>
            </a:lvl1pPr>
          </a:lstStyle>
          <a:p>
            <a:pPr/>
            <a:r>
              <a:t>Cricket is an outdoor game that involves a bat, ball, and stumps. There are usually two teams participating in this game, and the team scoring the most runs wins. As a game played within 22 yards of a field, cricket is known as a run-based sport. Additionally, so-called "Umpires" are present to resolve disputes and give fair decisions. Whenever a bat scores more than 100 runs or a ball hits the wicket, it's worth celebrating. There is a great deal of excitement surrounding the game around the globe and it is the national game of England.</a:t>
            </a:r>
          </a:p>
        </p:txBody>
      </p:sp>
      <p:sp>
        <p:nvSpPr>
          <p:cNvPr id="136" name="Rectangle 3"/>
          <p:cNvSpPr/>
          <p:nvPr/>
        </p:nvSpPr>
        <p:spPr>
          <a:xfrm>
            <a:off x="5806440" y="1211580"/>
            <a:ext cx="960121" cy="594361"/>
          </a:xfrm>
          <a:prstGeom prst="rect">
            <a:avLst/>
          </a:prstGeom>
          <a:solidFill>
            <a:srgbClr val="1C2B32"/>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Rectangle 9"/>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139" name="Title 1"/>
          <p:cNvSpPr txBox="1"/>
          <p:nvPr>
            <p:ph type="title"/>
          </p:nvPr>
        </p:nvSpPr>
        <p:spPr>
          <a:xfrm>
            <a:off x="540987" y="540032"/>
            <a:ext cx="3884964" cy="1331605"/>
          </a:xfrm>
          <a:prstGeom prst="rect">
            <a:avLst/>
          </a:prstGeom>
        </p:spPr>
        <p:txBody>
          <a:bodyPr anchor="b"/>
          <a:lstStyle/>
          <a:p>
            <a:pPr algn="ctr"/>
            <a:r>
              <a:t>About Indian Premier League </a:t>
            </a:r>
            <a:r>
              <a:rPr>
                <a:latin typeface="Arial"/>
                <a:ea typeface="Arial"/>
                <a:cs typeface="Arial"/>
                <a:sym typeface="Arial"/>
              </a:rPr>
              <a:t>(</a:t>
            </a:r>
            <a:r>
              <a:t>IPL)</a:t>
            </a:r>
          </a:p>
        </p:txBody>
      </p:sp>
      <p:sp>
        <p:nvSpPr>
          <p:cNvPr id="140" name="Straight Connector 11"/>
          <p:cNvSpPr/>
          <p:nvPr/>
        </p:nvSpPr>
        <p:spPr>
          <a:xfrm>
            <a:off x="2213468" y="2310207"/>
            <a:ext cx="540001" cy="1"/>
          </a:xfrm>
          <a:prstGeom prst="line">
            <a:avLst/>
          </a:prstGeom>
          <a:ln w="12700">
            <a:solidFill>
              <a:srgbClr val="FFFFFF"/>
            </a:solidFill>
          </a:ln>
        </p:spPr>
        <p:txBody>
          <a:bodyPr lIns="45719" rIns="45719"/>
          <a:lstStyle/>
          <a:p>
            <a:pPr>
              <a:defRPr>
                <a:solidFill>
                  <a:srgbClr val="FFFFFF"/>
                </a:solidFill>
              </a:defRPr>
            </a:pPr>
          </a:p>
        </p:txBody>
      </p:sp>
      <p:sp>
        <p:nvSpPr>
          <p:cNvPr id="141" name="Content Placeholder 2"/>
          <p:cNvSpPr txBox="1"/>
          <p:nvPr>
            <p:ph type="body" sz="quarter" idx="1"/>
          </p:nvPr>
        </p:nvSpPr>
        <p:spPr>
          <a:xfrm>
            <a:off x="540987" y="2759075"/>
            <a:ext cx="3884964" cy="3009900"/>
          </a:xfrm>
          <a:prstGeom prst="rect">
            <a:avLst/>
          </a:prstGeom>
        </p:spPr>
        <p:txBody>
          <a:bodyPr/>
          <a:lstStyle>
            <a:lvl1pPr>
              <a:lnSpc>
                <a:spcPct val="115000"/>
              </a:lnSpc>
              <a:defRPr>
                <a:latin typeface="Roboto"/>
                <a:ea typeface="Roboto"/>
                <a:cs typeface="Roboto"/>
                <a:sym typeface="Roboto"/>
              </a:defRPr>
            </a:lvl1pPr>
          </a:lstStyle>
          <a:p>
            <a:pPr/>
            <a:r>
              <a:t>Indian Premier League (IPL) is a professional men's Twenty20 cricket league contested by ten teams from ten Indian cities during April and May of every year. It was established by the Board of Control for Cricket in India (BCCI) in 2007.  </a:t>
            </a:r>
          </a:p>
        </p:txBody>
      </p:sp>
      <p:sp>
        <p:nvSpPr>
          <p:cNvPr id="142" name="Rectangle 13"/>
          <p:cNvSpPr/>
          <p:nvPr/>
        </p:nvSpPr>
        <p:spPr>
          <a:xfrm>
            <a:off x="4986337" y="0"/>
            <a:ext cx="7205664" cy="6858000"/>
          </a:xfrm>
          <a:prstGeom prst="rect">
            <a:avLst/>
          </a:prstGeom>
          <a:solidFill>
            <a:srgbClr val="000000">
              <a:alpha val="20000"/>
            </a:srgbClr>
          </a:solidFill>
          <a:ln w="12700">
            <a:miter lim="400000"/>
          </a:ln>
        </p:spPr>
        <p:txBody>
          <a:bodyPr lIns="45719" rIns="45719" anchor="ctr"/>
          <a:lstStyle/>
          <a:p>
            <a:pPr algn="ctr">
              <a:defRPr>
                <a:solidFill>
                  <a:srgbClr val="000000">
                    <a:alpha val="20000"/>
                  </a:srgbClr>
                </a:solidFill>
              </a:defRPr>
            </a:pPr>
          </a:p>
        </p:txBody>
      </p:sp>
      <p:pic>
        <p:nvPicPr>
          <p:cNvPr id="143" name="Picture 4" descr="Picture 4"/>
          <p:cNvPicPr>
            <a:picLocks noChangeAspect="1"/>
          </p:cNvPicPr>
          <p:nvPr/>
        </p:nvPicPr>
        <p:blipFill>
          <a:blip r:embed="rId2">
            <a:extLst/>
          </a:blip>
          <a:stretch>
            <a:fillRect/>
          </a:stretch>
        </p:blipFill>
        <p:spPr>
          <a:xfrm>
            <a:off x="5537200" y="1708162"/>
            <a:ext cx="6113813" cy="3439021"/>
          </a:xfrm>
          <a:prstGeom prst="rect">
            <a:avLst/>
          </a:prstGeom>
          <a:ln w="12700">
            <a:miter lim="400000"/>
          </a:ln>
        </p:spPr>
      </p:pic>
      <p:sp>
        <p:nvSpPr>
          <p:cNvPr id="144" name="Rectangle 3"/>
          <p:cNvSpPr/>
          <p:nvPr/>
        </p:nvSpPr>
        <p:spPr>
          <a:xfrm>
            <a:off x="320040" y="2468879"/>
            <a:ext cx="480060" cy="880111"/>
          </a:xfrm>
          <a:prstGeom prst="rect">
            <a:avLst/>
          </a:prstGeom>
          <a:solidFill>
            <a:srgbClr val="1C2B32"/>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Rectangle 8"/>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147" name="Title 1"/>
          <p:cNvSpPr txBox="1"/>
          <p:nvPr>
            <p:ph type="title"/>
          </p:nvPr>
        </p:nvSpPr>
        <p:spPr>
          <a:xfrm>
            <a:off x="4984750" y="1011237"/>
            <a:ext cx="6120001" cy="860401"/>
          </a:xfrm>
          <a:prstGeom prst="rect">
            <a:avLst/>
          </a:prstGeom>
        </p:spPr>
        <p:txBody>
          <a:bodyPr anchor="b"/>
          <a:lstStyle>
            <a:lvl1pPr algn="ctr"/>
          </a:lstStyle>
          <a:p>
            <a:pPr/>
            <a:r>
              <a:t>Problem statement</a:t>
            </a:r>
          </a:p>
        </p:txBody>
      </p:sp>
      <p:pic>
        <p:nvPicPr>
          <p:cNvPr id="148" name="Picture 4" descr="Picture 4"/>
          <p:cNvPicPr>
            <a:picLocks noChangeAspect="1"/>
          </p:cNvPicPr>
          <p:nvPr/>
        </p:nvPicPr>
        <p:blipFill>
          <a:blip r:embed="rId2">
            <a:extLst/>
          </a:blip>
          <a:srcRect l="31618" t="0" r="30846" b="0"/>
          <a:stretch>
            <a:fillRect/>
          </a:stretch>
        </p:blipFill>
        <p:spPr>
          <a:xfrm>
            <a:off x="20" y="9"/>
            <a:ext cx="3870970" cy="6857991"/>
          </a:xfrm>
          <a:prstGeom prst="rect">
            <a:avLst/>
          </a:prstGeom>
          <a:ln w="12700">
            <a:miter lim="400000"/>
          </a:ln>
        </p:spPr>
      </p:pic>
      <p:sp>
        <p:nvSpPr>
          <p:cNvPr id="149" name="Straight Connector 10"/>
          <p:cNvSpPr/>
          <p:nvPr/>
        </p:nvSpPr>
        <p:spPr>
          <a:xfrm>
            <a:off x="7774750" y="2310207"/>
            <a:ext cx="540001" cy="1"/>
          </a:xfrm>
          <a:prstGeom prst="line">
            <a:avLst/>
          </a:prstGeom>
          <a:ln w="10160">
            <a:solidFill>
              <a:srgbClr val="FFFFFF"/>
            </a:solidFill>
          </a:ln>
        </p:spPr>
        <p:txBody>
          <a:bodyPr lIns="45719" rIns="45719"/>
          <a:lstStyle/>
          <a:p>
            <a:pPr>
              <a:defRPr>
                <a:solidFill>
                  <a:srgbClr val="FFFFFF"/>
                </a:solidFill>
              </a:defRPr>
            </a:pPr>
          </a:p>
        </p:txBody>
      </p:sp>
      <p:sp>
        <p:nvSpPr>
          <p:cNvPr id="150" name="Content Placeholder 2"/>
          <p:cNvSpPr txBox="1"/>
          <p:nvPr>
            <p:ph type="body" sz="half" idx="1"/>
          </p:nvPr>
        </p:nvSpPr>
        <p:spPr>
          <a:xfrm>
            <a:off x="4984750" y="2759075"/>
            <a:ext cx="6121400" cy="3009900"/>
          </a:xfrm>
          <a:prstGeom prst="rect">
            <a:avLst/>
          </a:prstGeom>
        </p:spPr>
        <p:txBody>
          <a:bodyPr/>
          <a:lstStyle>
            <a:lvl1pPr marL="359999" indent="-359999">
              <a:defRPr sz="1900">
                <a:latin typeface="Roboto"/>
                <a:ea typeface="Roboto"/>
                <a:cs typeface="Roboto"/>
                <a:sym typeface="Roboto"/>
              </a:defRPr>
            </a:lvl1pPr>
          </a:lstStyle>
          <a:p>
            <a:pPr/>
            <a:r>
              <a:t>We have conducted an exploratory data analysis on two different datasets, for the purpose of determining what factors may have an impact on a team's chances of winning. The factors we chose to analyze are as follows: Win rate, number of games played, result of the pre-game coin toss, and the venue. We were also curious to know about additional factors, such as: highest performing players.</a:t>
            </a:r>
          </a:p>
        </p:txBody>
      </p:sp>
      <p:sp>
        <p:nvSpPr>
          <p:cNvPr id="151" name="Rectangle 3"/>
          <p:cNvSpPr/>
          <p:nvPr/>
        </p:nvSpPr>
        <p:spPr>
          <a:xfrm>
            <a:off x="4537709" y="2310207"/>
            <a:ext cx="582931" cy="1118794"/>
          </a:xfrm>
          <a:prstGeom prst="rect">
            <a:avLst/>
          </a:prstGeom>
          <a:solidFill>
            <a:srgbClr val="1C2B32"/>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Rectangle 7"/>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154" name="Title 1"/>
          <p:cNvSpPr txBox="1"/>
          <p:nvPr>
            <p:ph type="title"/>
          </p:nvPr>
        </p:nvSpPr>
        <p:spPr>
          <a:xfrm>
            <a:off x="1079999" y="1084262"/>
            <a:ext cx="4457201" cy="4689476"/>
          </a:xfrm>
          <a:prstGeom prst="rect">
            <a:avLst/>
          </a:prstGeom>
        </p:spPr>
        <p:txBody>
          <a:bodyPr anchor="ctr"/>
          <a:lstStyle/>
          <a:p>
            <a:pPr algn="ctr"/>
            <a:r>
              <a:t>data visualization libraries  </a:t>
            </a:r>
            <a:br/>
            <a:r>
              <a:t>and data sets </a:t>
            </a:r>
          </a:p>
        </p:txBody>
      </p:sp>
      <p:sp>
        <p:nvSpPr>
          <p:cNvPr id="155" name="Straight Connector 9"/>
          <p:cNvSpPr/>
          <p:nvPr/>
        </p:nvSpPr>
        <p:spPr>
          <a:xfrm>
            <a:off x="6096634" y="3159634"/>
            <a:ext cx="1" cy="540001"/>
          </a:xfrm>
          <a:prstGeom prst="line">
            <a:avLst/>
          </a:prstGeom>
          <a:ln w="12700">
            <a:solidFill>
              <a:srgbClr val="FFFFFF"/>
            </a:solidFill>
          </a:ln>
        </p:spPr>
        <p:txBody>
          <a:bodyPr lIns="45719" rIns="45719"/>
          <a:lstStyle/>
          <a:p>
            <a:pPr>
              <a:defRPr>
                <a:solidFill>
                  <a:srgbClr val="FFFFFF"/>
                </a:solidFill>
              </a:defRPr>
            </a:pPr>
          </a:p>
        </p:txBody>
      </p:sp>
      <p:sp>
        <p:nvSpPr>
          <p:cNvPr id="156" name="Content Placeholder 2"/>
          <p:cNvSpPr txBox="1"/>
          <p:nvPr>
            <p:ph type="body" sz="half" idx="1"/>
          </p:nvPr>
        </p:nvSpPr>
        <p:spPr>
          <a:xfrm>
            <a:off x="6654800" y="1079498"/>
            <a:ext cx="4451351" cy="4689478"/>
          </a:xfrm>
          <a:prstGeom prst="rect">
            <a:avLst/>
          </a:prstGeom>
        </p:spPr>
        <p:txBody>
          <a:bodyPr anchor="ctr"/>
          <a:lstStyle>
            <a:lvl1pPr>
              <a:defRPr>
                <a:latin typeface="Roboto"/>
                <a:ea typeface="Roboto"/>
                <a:cs typeface="Roboto"/>
                <a:sym typeface="Roboto"/>
              </a:defRPr>
            </a:lvl1pPr>
          </a:lstStyle>
          <a:p>
            <a:pPr/>
            <a:r>
              <a:t>This Python notebook uses Python packages such as pandas, matplotlib, and seaborn to analyze IPL matches from 2008 to 2020. The dataset that we use in this notebook are IPL Matches From 2008-2020 and IPL Ball-to-Ball Data From 2008-2020.</a:t>
            </a:r>
          </a:p>
        </p:txBody>
      </p:sp>
      <p:sp>
        <p:nvSpPr>
          <p:cNvPr id="157" name="Rectangle 3"/>
          <p:cNvSpPr/>
          <p:nvPr/>
        </p:nvSpPr>
        <p:spPr>
          <a:xfrm>
            <a:off x="6309359" y="1748789"/>
            <a:ext cx="594361" cy="800101"/>
          </a:xfrm>
          <a:prstGeom prst="rect">
            <a:avLst/>
          </a:prstGeom>
          <a:solidFill>
            <a:srgbClr val="1C2B32"/>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traight Connector 38"/>
          <p:cNvSpPr/>
          <p:nvPr/>
        </p:nvSpPr>
        <p:spPr>
          <a:xfrm>
            <a:off x="5825999" y="3690870"/>
            <a:ext cx="540001" cy="1"/>
          </a:xfrm>
          <a:prstGeom prst="line">
            <a:avLst/>
          </a:prstGeom>
          <a:ln w="12700">
            <a:solidFill>
              <a:srgbClr val="FFFFFF"/>
            </a:solidFill>
          </a:ln>
        </p:spPr>
        <p:txBody>
          <a:bodyPr lIns="45719" rIns="45719"/>
          <a:lstStyle/>
          <a:p>
            <a:pPr>
              <a:defRPr>
                <a:solidFill>
                  <a:srgbClr val="FFFFFF"/>
                </a:solidFill>
              </a:defRPr>
            </a:pPr>
          </a:p>
        </p:txBody>
      </p:sp>
      <p:grpSp>
        <p:nvGrpSpPr>
          <p:cNvPr id="164" name="Group 40"/>
          <p:cNvGrpSpPr/>
          <p:nvPr/>
        </p:nvGrpSpPr>
        <p:grpSpPr>
          <a:xfrm>
            <a:off x="9966373" y="4441673"/>
            <a:ext cx="1394725" cy="1381278"/>
            <a:chOff x="0" y="0"/>
            <a:chExt cx="1394724" cy="1381276"/>
          </a:xfrm>
        </p:grpSpPr>
        <p:sp>
          <p:nvSpPr>
            <p:cNvPr id="160" name="Freeform: Shape 41"/>
            <p:cNvSpPr/>
            <p:nvPr/>
          </p:nvSpPr>
          <p:spPr>
            <a:xfrm flipH="1" rot="2700000">
              <a:off x="441115" y="55219"/>
              <a:ext cx="571821" cy="1316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68" y="0"/>
                  </a:moveTo>
                  <a:lnTo>
                    <a:pt x="10800" y="52"/>
                  </a:lnTo>
                  <a:lnTo>
                    <a:pt x="10856" y="30"/>
                  </a:lnTo>
                  <a:lnTo>
                    <a:pt x="10932" y="0"/>
                  </a:lnTo>
                  <a:lnTo>
                    <a:pt x="10932" y="104"/>
                  </a:lnTo>
                  <a:lnTo>
                    <a:pt x="11680" y="399"/>
                  </a:lnTo>
                  <a:cubicBezTo>
                    <a:pt x="17809" y="3061"/>
                    <a:pt x="21600" y="6738"/>
                    <a:pt x="21600" y="10800"/>
                  </a:cubicBezTo>
                  <a:cubicBezTo>
                    <a:pt x="21600" y="14862"/>
                    <a:pt x="17809" y="18539"/>
                    <a:pt x="11680" y="21201"/>
                  </a:cubicBezTo>
                  <a:lnTo>
                    <a:pt x="10932" y="21496"/>
                  </a:lnTo>
                  <a:lnTo>
                    <a:pt x="10932" y="21600"/>
                  </a:lnTo>
                  <a:lnTo>
                    <a:pt x="10856" y="21570"/>
                  </a:lnTo>
                  <a:lnTo>
                    <a:pt x="10800" y="21548"/>
                  </a:lnTo>
                  <a:lnTo>
                    <a:pt x="10668" y="21600"/>
                  </a:lnTo>
                  <a:lnTo>
                    <a:pt x="10668" y="21496"/>
                  </a:lnTo>
                  <a:lnTo>
                    <a:pt x="9920" y="21201"/>
                  </a:lnTo>
                  <a:cubicBezTo>
                    <a:pt x="3791" y="18539"/>
                    <a:pt x="0" y="14862"/>
                    <a:pt x="0" y="10800"/>
                  </a:cubicBezTo>
                  <a:cubicBezTo>
                    <a:pt x="0" y="6738"/>
                    <a:pt x="3791" y="3061"/>
                    <a:pt x="9920" y="399"/>
                  </a:cubicBezTo>
                  <a:lnTo>
                    <a:pt x="10668" y="104"/>
                  </a:lnTo>
                  <a:close/>
                </a:path>
              </a:pathLst>
            </a:custGeom>
            <a:solidFill>
              <a:schemeClr val="accent4">
                <a:alpha val="4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163" name="Group 42"/>
            <p:cNvGrpSpPr/>
            <p:nvPr/>
          </p:nvGrpSpPr>
          <p:grpSpPr>
            <a:xfrm>
              <a:off x="-1" y="0"/>
              <a:ext cx="1344352" cy="1345884"/>
              <a:chOff x="0" y="0"/>
              <a:chExt cx="1344350" cy="1345883"/>
            </a:xfrm>
          </p:grpSpPr>
          <p:sp>
            <p:nvSpPr>
              <p:cNvPr id="161" name="Freeform: Shape 43"/>
              <p:cNvSpPr/>
              <p:nvPr/>
            </p:nvSpPr>
            <p:spPr>
              <a:xfrm flipH="1" rot="2700000">
                <a:off x="392425" y="10037"/>
                <a:ext cx="571821" cy="13119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920" y="349"/>
                    </a:moveTo>
                    <a:lnTo>
                      <a:pt x="10800" y="0"/>
                    </a:lnTo>
                    <a:lnTo>
                      <a:pt x="11680" y="349"/>
                    </a:lnTo>
                    <a:cubicBezTo>
                      <a:pt x="17809" y="3020"/>
                      <a:pt x="21600" y="6710"/>
                      <a:pt x="21600" y="10787"/>
                    </a:cubicBezTo>
                    <a:cubicBezTo>
                      <a:pt x="21600" y="14863"/>
                      <a:pt x="17809" y="18554"/>
                      <a:pt x="11680" y="21225"/>
                    </a:cubicBezTo>
                    <a:lnTo>
                      <a:pt x="10797" y="21600"/>
                    </a:lnTo>
                    <a:lnTo>
                      <a:pt x="9920" y="21225"/>
                    </a:lnTo>
                    <a:cubicBezTo>
                      <a:pt x="3791" y="18554"/>
                      <a:pt x="0" y="14863"/>
                      <a:pt x="0" y="10787"/>
                    </a:cubicBezTo>
                    <a:cubicBezTo>
                      <a:pt x="0" y="6710"/>
                      <a:pt x="3791" y="3020"/>
                      <a:pt x="9920" y="349"/>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2" name="Straight Connector 44"/>
              <p:cNvSpPr/>
              <p:nvPr/>
            </p:nvSpPr>
            <p:spPr>
              <a:xfrm flipH="1">
                <a:off x="0" y="200370"/>
                <a:ext cx="1145514" cy="1145514"/>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a:solidFill>
                      <a:srgbClr val="FFFFFF"/>
                    </a:solidFill>
                  </a:defRPr>
                </a:pPr>
              </a:p>
            </p:txBody>
          </p:sp>
        </p:grpSp>
      </p:grpSp>
      <p:sp>
        <p:nvSpPr>
          <p:cNvPr id="165" name="Rectangle 46"/>
          <p:cNvSpPr/>
          <p:nvPr/>
        </p:nvSpPr>
        <p:spPr>
          <a:xfrm>
            <a:off x="0" y="0"/>
            <a:ext cx="12192000" cy="6858000"/>
          </a:xfrm>
          <a:prstGeom prst="rect">
            <a:avLst/>
          </a:prstGeom>
          <a:solidFill>
            <a:srgbClr val="1C2B32"/>
          </a:solidFill>
          <a:ln w="12700">
            <a:miter lim="400000"/>
          </a:ln>
        </p:spPr>
        <p:txBody>
          <a:bodyPr lIns="45719" rIns="45719" anchor="ctr"/>
          <a:lstStyle/>
          <a:p>
            <a:pPr algn="ctr">
              <a:defRPr>
                <a:solidFill>
                  <a:srgbClr val="FFFFFF"/>
                </a:solidFill>
              </a:defRPr>
            </a:pPr>
          </a:p>
        </p:txBody>
      </p:sp>
      <p:sp>
        <p:nvSpPr>
          <p:cNvPr id="166" name="Title 1"/>
          <p:cNvSpPr txBox="1"/>
          <p:nvPr>
            <p:ph type="title"/>
          </p:nvPr>
        </p:nvSpPr>
        <p:spPr>
          <a:xfrm>
            <a:off x="2197099" y="1079500"/>
            <a:ext cx="7797801" cy="2138401"/>
          </a:xfrm>
          <a:prstGeom prst="rect">
            <a:avLst/>
          </a:prstGeom>
        </p:spPr>
        <p:txBody>
          <a:bodyPr anchor="b"/>
          <a:lstStyle/>
          <a:p>
            <a:pPr/>
            <a:r>
              <a:t>exploratory data analysis (EDA)</a:t>
            </a:r>
            <a:br/>
            <a:r>
              <a:t>along with their respective visualization </a:t>
            </a:r>
          </a:p>
        </p:txBody>
      </p:sp>
      <p:sp>
        <p:nvSpPr>
          <p:cNvPr id="167" name="Straight Connector 48"/>
          <p:cNvSpPr/>
          <p:nvPr/>
        </p:nvSpPr>
        <p:spPr>
          <a:xfrm>
            <a:off x="5825999" y="3690870"/>
            <a:ext cx="540001" cy="1"/>
          </a:xfrm>
          <a:prstGeom prst="line">
            <a:avLst/>
          </a:prstGeom>
          <a:ln w="12700">
            <a:solidFill>
              <a:srgbClr val="FFFFFF"/>
            </a:solidFill>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itle 1"/>
          <p:cNvSpPr txBox="1"/>
          <p:nvPr>
            <p:ph type="title"/>
          </p:nvPr>
        </p:nvSpPr>
        <p:spPr>
          <a:prstGeom prst="rect">
            <a:avLst/>
          </a:prstGeom>
        </p:spPr>
        <p:txBody>
          <a:bodyPr/>
          <a:lstStyle/>
          <a:p>
            <a:pPr defTabSz="822959">
              <a:defRPr spc="360" sz="2250"/>
            </a:pPr>
            <a:r>
              <a:t>Data visualization for Most Runs Scored</a:t>
            </a:r>
            <a:br/>
          </a:p>
        </p:txBody>
      </p:sp>
      <p:sp>
        <p:nvSpPr>
          <p:cNvPr id="170" name="Text Placeholder 2"/>
          <p:cNvSpPr txBox="1"/>
          <p:nvPr>
            <p:ph type="body" sz="quarter" idx="1"/>
          </p:nvPr>
        </p:nvSpPr>
        <p:spPr>
          <a:xfrm>
            <a:off x="1085850" y="1716988"/>
            <a:ext cx="4741202" cy="554000"/>
          </a:xfrm>
          <a:prstGeom prst="rect">
            <a:avLst/>
          </a:prstGeom>
        </p:spPr>
        <p:txBody>
          <a:bodyPr/>
          <a:lstStyle>
            <a:lvl1pPr defTabSz="859536">
              <a:lnSpc>
                <a:spcPct val="80000"/>
              </a:lnSpc>
              <a:spcBef>
                <a:spcPts val="900"/>
              </a:spcBef>
              <a:defRPr spc="188" sz="1410"/>
            </a:lvl1pPr>
          </a:lstStyle>
          <a:p>
            <a:pPr/>
            <a:r>
              <a:t>The following shows the player Id and total runs scored by the players</a:t>
            </a:r>
          </a:p>
        </p:txBody>
      </p:sp>
      <p:pic>
        <p:nvPicPr>
          <p:cNvPr id="171" name="Content Placeholder 11" descr="Content Placeholder 11"/>
          <p:cNvPicPr>
            <a:picLocks noChangeAspect="1"/>
          </p:cNvPicPr>
          <p:nvPr/>
        </p:nvPicPr>
        <p:blipFill>
          <a:blip r:embed="rId2">
            <a:extLst/>
          </a:blip>
          <a:stretch>
            <a:fillRect/>
          </a:stretch>
        </p:blipFill>
        <p:spPr>
          <a:xfrm>
            <a:off x="1408670" y="2525713"/>
            <a:ext cx="4065374" cy="3862731"/>
          </a:xfrm>
          <a:prstGeom prst="rect">
            <a:avLst/>
          </a:prstGeom>
          <a:ln w="12700">
            <a:miter lim="400000"/>
          </a:ln>
        </p:spPr>
      </p:pic>
      <p:sp>
        <p:nvSpPr>
          <p:cNvPr id="172" name="Text Placeholder 4"/>
          <p:cNvSpPr/>
          <p:nvPr>
            <p:ph type="body" idx="13"/>
          </p:nvPr>
        </p:nvSpPr>
        <p:spPr>
          <a:xfrm>
            <a:off x="6380045" y="1719840"/>
            <a:ext cx="4741201" cy="553999"/>
          </a:xfrm>
          <a:prstGeom prst="rect">
            <a:avLst/>
          </a:prstGeom>
          <a:extLst>
            <a:ext uri="{C572A759-6A51-4108-AA02-DFA0A04FC94B}">
              <ma14:wrappingTextBoxFlag xmlns:ma14="http://schemas.microsoft.com/office/mac/drawingml/2011/main" val="1"/>
            </a:ext>
          </a:extLst>
        </p:spPr>
        <p:txBody>
          <a:bodyPr/>
          <a:lstStyle>
            <a:lvl1pPr marL="0" indent="0" defTabSz="822959">
              <a:lnSpc>
                <a:spcPct val="80000"/>
              </a:lnSpc>
              <a:spcBef>
                <a:spcPts val="900"/>
              </a:spcBef>
              <a:buClrTx/>
              <a:buSzTx/>
              <a:buNone/>
              <a:defRPr cap="all" spc="180" sz="1350">
                <a:solidFill>
                  <a:srgbClr val="FFFFFF">
                    <a:alpha val="80000"/>
                  </a:srgbClr>
                </a:solidFill>
              </a:defRPr>
            </a:lvl1pPr>
          </a:lstStyle>
          <a:p>
            <a:pPr/>
            <a:r>
              <a:t>The data on most runs scored is represented as a pair plot in the following Image.</a:t>
            </a:r>
          </a:p>
        </p:txBody>
      </p:sp>
      <p:pic>
        <p:nvPicPr>
          <p:cNvPr id="173" name="Content Placeholder 13" descr="Content Placeholder 13"/>
          <p:cNvPicPr>
            <a:picLocks noChangeAspect="1"/>
          </p:cNvPicPr>
          <p:nvPr/>
        </p:nvPicPr>
        <p:blipFill>
          <a:blip r:embed="rId3">
            <a:extLst/>
          </a:blip>
          <a:stretch>
            <a:fillRect/>
          </a:stretch>
        </p:blipFill>
        <p:spPr>
          <a:xfrm>
            <a:off x="6717959" y="2525713"/>
            <a:ext cx="4065371" cy="3862731"/>
          </a:xfrm>
          <a:prstGeom prst="rect">
            <a:avLst/>
          </a:prstGeom>
          <a:ln w="12700">
            <a:miter lim="400000"/>
          </a:ln>
        </p:spPr>
      </p:pic>
      <p:sp>
        <p:nvSpPr>
          <p:cNvPr id="174" name="Rectangle 3"/>
          <p:cNvSpPr/>
          <p:nvPr/>
        </p:nvSpPr>
        <p:spPr>
          <a:xfrm>
            <a:off x="6717959" y="2525713"/>
            <a:ext cx="4065371" cy="377508"/>
          </a:xfrm>
          <a:prstGeom prst="rect">
            <a:avLst/>
          </a:prstGeom>
          <a:solidFill>
            <a:srgbClr val="FFFFFF"/>
          </a:solidFill>
          <a:ln w="12700">
            <a:miter lim="400000"/>
          </a:ln>
        </p:spPr>
        <p:txBody>
          <a:bodyPr lIns="45719" rIns="45719" anchor="ctr"/>
          <a:lstStyle/>
          <a:p>
            <a:pPr algn="ct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Title 8"/>
          <p:cNvSpPr txBox="1"/>
          <p:nvPr>
            <p:ph type="title"/>
          </p:nvPr>
        </p:nvSpPr>
        <p:spPr>
          <a:xfrm>
            <a:off x="238125" y="475370"/>
            <a:ext cx="11715750" cy="655638"/>
          </a:xfrm>
          <a:prstGeom prst="rect">
            <a:avLst/>
          </a:prstGeom>
        </p:spPr>
        <p:txBody>
          <a:bodyPr/>
          <a:lstStyle/>
          <a:p>
            <a:pPr defTabSz="740663">
              <a:defRPr spc="324" sz="2025"/>
            </a:pPr>
            <a:r>
              <a:t>Histogram and Pair Plot for all the attributes in the data set </a:t>
            </a:r>
            <a:br/>
          </a:p>
        </p:txBody>
      </p:sp>
      <p:sp>
        <p:nvSpPr>
          <p:cNvPr id="177" name="Text Placeholder 9"/>
          <p:cNvSpPr txBox="1"/>
          <p:nvPr>
            <p:ph type="body" sz="quarter" idx="1"/>
          </p:nvPr>
        </p:nvSpPr>
        <p:spPr>
          <a:xfrm>
            <a:off x="959546" y="1854200"/>
            <a:ext cx="4741201" cy="553999"/>
          </a:xfrm>
          <a:prstGeom prst="rect">
            <a:avLst/>
          </a:prstGeom>
        </p:spPr>
        <p:txBody>
          <a:bodyPr/>
          <a:lstStyle>
            <a:lvl1pPr algn="ctr"/>
          </a:lstStyle>
          <a:p>
            <a:pPr/>
            <a:r>
              <a:t>histogram</a:t>
            </a:r>
          </a:p>
        </p:txBody>
      </p:sp>
      <p:pic>
        <p:nvPicPr>
          <p:cNvPr id="178" name="Content Placeholder 5" descr="Content Placeholder 5"/>
          <p:cNvPicPr>
            <a:picLocks noChangeAspect="1"/>
          </p:cNvPicPr>
          <p:nvPr/>
        </p:nvPicPr>
        <p:blipFill>
          <a:blip r:embed="rId2">
            <a:extLst/>
          </a:blip>
          <a:stretch>
            <a:fillRect/>
          </a:stretch>
        </p:blipFill>
        <p:spPr>
          <a:xfrm>
            <a:off x="1408670" y="2525713"/>
            <a:ext cx="3842953" cy="3529099"/>
          </a:xfrm>
          <a:prstGeom prst="rect">
            <a:avLst/>
          </a:prstGeom>
          <a:ln w="12700">
            <a:miter lim="400000"/>
          </a:ln>
        </p:spPr>
      </p:pic>
      <p:sp>
        <p:nvSpPr>
          <p:cNvPr id="179" name="Text Placeholder 11"/>
          <p:cNvSpPr/>
          <p:nvPr>
            <p:ph type="body" idx="13"/>
          </p:nvPr>
        </p:nvSpPr>
        <p:spPr>
          <a:xfrm>
            <a:off x="6419174" y="1854200"/>
            <a:ext cx="4741201" cy="553999"/>
          </a:xfrm>
          <a:prstGeom prst="rect">
            <a:avLst/>
          </a:prstGeom>
          <a:extLst>
            <a:ext uri="{C572A759-6A51-4108-AA02-DFA0A04FC94B}">
              <ma14:wrappingTextBoxFlag xmlns:ma14="http://schemas.microsoft.com/office/mac/drawingml/2011/main" val="1"/>
            </a:ext>
          </a:extLst>
        </p:spPr>
        <p:txBody>
          <a:bodyPr/>
          <a:lstStyle>
            <a:lvl1pPr marL="0" indent="0" algn="ctr">
              <a:lnSpc>
                <a:spcPct val="100000"/>
              </a:lnSpc>
              <a:buClrTx/>
              <a:buSzTx/>
              <a:buNone/>
              <a:defRPr cap="all" spc="300" sz="1800">
                <a:solidFill>
                  <a:srgbClr val="FFFFFF">
                    <a:alpha val="80000"/>
                  </a:srgbClr>
                </a:solidFill>
              </a:defRPr>
            </a:lvl1pPr>
          </a:lstStyle>
          <a:p>
            <a:pPr/>
            <a:r>
              <a:t>Pair plot</a:t>
            </a:r>
          </a:p>
        </p:txBody>
      </p:sp>
      <p:pic>
        <p:nvPicPr>
          <p:cNvPr id="180" name="Content Placeholder 7" descr="Content Placeholder 7"/>
          <p:cNvPicPr>
            <a:picLocks noChangeAspect="1"/>
          </p:cNvPicPr>
          <p:nvPr/>
        </p:nvPicPr>
        <p:blipFill>
          <a:blip r:embed="rId3">
            <a:extLst/>
          </a:blip>
          <a:stretch>
            <a:fillRect/>
          </a:stretch>
        </p:blipFill>
        <p:spPr>
          <a:xfrm>
            <a:off x="6940380" y="2525711"/>
            <a:ext cx="3698789" cy="352909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LeafVTI">
  <a:themeElements>
    <a:clrScheme name="LeafVTI">
      <a:dk1>
        <a:srgbClr val="000000"/>
      </a:dk1>
      <a:lt1>
        <a:srgbClr val="1C2B32"/>
      </a:lt1>
      <a:dk2>
        <a:srgbClr val="A7A7A7"/>
      </a:dk2>
      <a:lt2>
        <a:srgbClr val="535353"/>
      </a:lt2>
      <a:accent1>
        <a:srgbClr val="D838D6"/>
      </a:accent1>
      <a:accent2>
        <a:srgbClr val="8526C6"/>
      </a:accent2>
      <a:accent3>
        <a:srgbClr val="5538D8"/>
      </a:accent3>
      <a:accent4>
        <a:srgbClr val="264CC6"/>
      </a:accent4>
      <a:accent5>
        <a:srgbClr val="38A1D8"/>
      </a:accent5>
      <a:accent6>
        <a:srgbClr val="23B6AC"/>
      </a:accent6>
      <a:hlink>
        <a:srgbClr val="0000FF"/>
      </a:hlink>
      <a:folHlink>
        <a:srgbClr val="FF00FF"/>
      </a:folHlink>
    </a:clrScheme>
    <a:fontScheme name="LeafVTI">
      <a:majorFont>
        <a:latin typeface="Avenir Next LT Pro Light"/>
        <a:ea typeface="Avenir Next LT Pro Light"/>
        <a:cs typeface="Avenir Next LT Pro Light"/>
      </a:majorFont>
      <a:minorFont>
        <a:latin typeface="Helvetica"/>
        <a:ea typeface="Helvetica"/>
        <a:cs typeface="Helvetica"/>
      </a:minorFont>
    </a:fontScheme>
    <a:fmtScheme name="Leaf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venir Next LT Pro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venir Next LT Pro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eafVTI">
  <a:themeElements>
    <a:clrScheme name="LeafVTI">
      <a:dk1>
        <a:srgbClr val="000000"/>
      </a:dk1>
      <a:lt1>
        <a:srgbClr val="FFFFFF"/>
      </a:lt1>
      <a:dk2>
        <a:srgbClr val="A7A7A7"/>
      </a:dk2>
      <a:lt2>
        <a:srgbClr val="535353"/>
      </a:lt2>
      <a:accent1>
        <a:srgbClr val="D838D6"/>
      </a:accent1>
      <a:accent2>
        <a:srgbClr val="8526C6"/>
      </a:accent2>
      <a:accent3>
        <a:srgbClr val="5538D8"/>
      </a:accent3>
      <a:accent4>
        <a:srgbClr val="264CC6"/>
      </a:accent4>
      <a:accent5>
        <a:srgbClr val="38A1D8"/>
      </a:accent5>
      <a:accent6>
        <a:srgbClr val="23B6AC"/>
      </a:accent6>
      <a:hlink>
        <a:srgbClr val="0000FF"/>
      </a:hlink>
      <a:folHlink>
        <a:srgbClr val="FF00FF"/>
      </a:folHlink>
    </a:clrScheme>
    <a:fontScheme name="LeafVTI">
      <a:majorFont>
        <a:latin typeface="Avenir Next LT Pro Light"/>
        <a:ea typeface="Avenir Next LT Pro Light"/>
        <a:cs typeface="Avenir Next LT Pro Light"/>
      </a:majorFont>
      <a:minorFont>
        <a:latin typeface="Helvetica"/>
        <a:ea typeface="Helvetica"/>
        <a:cs typeface="Helvetica"/>
      </a:minorFont>
    </a:fontScheme>
    <a:fmtScheme name="Leaf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venir Next LT Pro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venir Next LT Pro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