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12BED07-6713-92AA-40AF-AE58F4F83C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8406" y="4512376"/>
            <a:ext cx="8639776" cy="900190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C9EF77-BF49-E4C1-0FC7-563354777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BD5853-25AA-1C3D-EAD2-496674792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F0DAD-5850-CAAE-CD25-4D6DDDFF3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4851B1-0B20-9549-0D70-886AA9D045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8406" y="1720884"/>
            <a:ext cx="8639775" cy="2734693"/>
          </a:xfrm>
          <a:noFill/>
        </p:spPr>
        <p:txBody>
          <a:bodyPr anchor="b">
            <a:normAutofit/>
          </a:bodyPr>
          <a:lstStyle>
            <a:lvl1pPr algn="l">
              <a:defRPr sz="3200" spc="53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57498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2C3AB-851A-0D2F-B3AE-5B161CFFC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4338" y="1255172"/>
            <a:ext cx="9297346" cy="1050707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89FD6B-3621-3904-7878-A2825C6925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624338" y="2419468"/>
            <a:ext cx="9297346" cy="32543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808AE9-D8ED-ED5D-D7B0-A43811777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EF98B-AC81-D122-3D05-9C4E2FE42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FB543-B138-6627-3714-12105D172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429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3DE16D-F1A0-DDB5-A98C-A9055C93D9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26961" y="1414196"/>
            <a:ext cx="1817441" cy="4100602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8A548F-8DA7-C53C-1BFE-7C720CB20F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346042" y="1414196"/>
            <a:ext cx="7780919" cy="4100602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EA2C8-1C90-25D0-8B0A-30B73CFD3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6FF1A4-0404-DA2D-1EA4-828091C0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57155-0F4A-F7B7-C4A8-755572E98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227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48F26-B5E3-8A90-51FC-8520D1D73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A4D95-10F3-6212-8302-5610C43E3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81BE7-A53D-441E-0393-0E59412C9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F10F0-B23F-BF4B-DB66-9BCF734DB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5DDEC-13A7-D988-D082-03076F80F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122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80CFA-45ED-71B0-EE3E-CCE6D5C19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2474" y="2413788"/>
            <a:ext cx="8085116" cy="2737521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37BECA-A01D-7D7A-F2A6-891EC9D229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2474" y="1351721"/>
            <a:ext cx="8085118" cy="993913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716478-6FAF-D420-0B87-6EABB81E8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4289B-CB0D-8AFC-7C02-F755C0DCC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7971E4-8A9E-2A30-D7FE-B3505124B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087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7F941-C3A7-545F-8046-C7A9AC803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5817" y="1272209"/>
            <a:ext cx="9164725" cy="1033670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D4277-CFAE-EEF6-3346-61F06D5A39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15817" y="2425148"/>
            <a:ext cx="4188635" cy="316064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543384-699D-84FC-C8B5-7BDE49BB44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1355" y="2425148"/>
            <a:ext cx="4188635" cy="316064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A49386-AFC8-03DA-4563-07B0A0119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AED60A-7704-31D9-7D4D-65C635EDF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6927DA-3B5E-13B8-0BA8-5DCFF001E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886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7B55A-280B-BDCB-F966-8578DDE74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442" y="600817"/>
            <a:ext cx="10079497" cy="1168706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76EA03-7008-14AB-547B-E66EA4EC9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17442" y="1798488"/>
            <a:ext cx="4599587" cy="668492"/>
          </a:xfrm>
        </p:spPr>
        <p:txBody>
          <a:bodyPr anchor="b"/>
          <a:lstStyle>
            <a:lvl1pPr marL="0" indent="0"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629F56-D2C8-71FE-FA59-002819D518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17442" y="2777279"/>
            <a:ext cx="4599587" cy="327693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2524D2-CA8D-75F3-D089-C2F0E20D47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97352" y="1798488"/>
            <a:ext cx="4599588" cy="668492"/>
          </a:xfrm>
        </p:spPr>
        <p:txBody>
          <a:bodyPr anchor="b"/>
          <a:lstStyle>
            <a:lvl1pPr marL="0" indent="0"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99B0E3-5AE5-0516-27BF-9F246137FE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97352" y="2777279"/>
            <a:ext cx="4599588" cy="327693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B319A7-6048-4735-B2AC-6D6043F14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15F875-F23E-D0D2-9115-CD494FDA0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B4F88F-F488-D9D5-CF99-AA1750AAF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5094593-EFC2-EEEF-74CD-BD00F4132A94}"/>
              </a:ext>
            </a:extLst>
          </p:cNvPr>
          <p:cNvCxnSpPr>
            <a:cxnSpLocks/>
          </p:cNvCxnSpPr>
          <p:nvPr/>
        </p:nvCxnSpPr>
        <p:spPr>
          <a:xfrm>
            <a:off x="6571185" y="2593591"/>
            <a:ext cx="4525755" cy="0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F851F6D-436C-FA47-8CD1-2C10E735764A}"/>
              </a:ext>
            </a:extLst>
          </p:cNvPr>
          <p:cNvCxnSpPr>
            <a:cxnSpLocks/>
          </p:cNvCxnSpPr>
          <p:nvPr/>
        </p:nvCxnSpPr>
        <p:spPr>
          <a:xfrm>
            <a:off x="1107503" y="2593591"/>
            <a:ext cx="4509526" cy="0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2841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91B86-9261-4E82-EF65-30F78154E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3A5E84-E43B-20AE-E80D-47CB0B07B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FF5797-14F1-9FEB-247C-0E325AF74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B5D7AF-1489-8F93-4828-0AE784B8B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670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6CAF1C-8901-AE05-E52C-D5B959410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CD4F90-2973-4FE2-6C2C-5C2AC5C5A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50414B-A7EC-0C14-EFD2-29C5582CC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085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378C7-A764-C5E4-A6A4-DC5B1B353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121" y="1391478"/>
            <a:ext cx="3288432" cy="1951414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FE178-4B5D-413B-6583-AB81E8D04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3235" y="920080"/>
            <a:ext cx="5312467" cy="50263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B92F6D-71AB-9630-9DBE-46041C50C7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80121" y="3566727"/>
            <a:ext cx="3288432" cy="1766325"/>
          </a:xfrm>
        </p:spPr>
        <p:txBody>
          <a:bodyPr anchor="b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FEAAD1-C919-6E2E-32D2-E199025FB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88B5D8-E15B-BE38-2A89-BD0F02E1A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7ECC26-B78C-4CBD-6883-97E80D3E5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6AAC029-BE5C-900C-E7D2-DE6E31789D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3198" y="931857"/>
            <a:ext cx="4305523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872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04EAA-30F7-390A-C77C-2E5BD8218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120" y="1391478"/>
            <a:ext cx="3322510" cy="2037522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 useBgFill="1">
        <p:nvSpPr>
          <p:cNvPr id="3" name="Picture Placeholder 2">
            <a:extLst>
              <a:ext uri="{FF2B5EF4-FFF2-40B4-BE49-F238E27FC236}">
                <a16:creationId xmlns:a16="http://schemas.microsoft.com/office/drawing/2014/main" id="{513A1C34-81AC-D534-67B1-4272122893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907143" y="931857"/>
            <a:ext cx="5351659" cy="499630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E1012D-3524-26C6-64C1-8CE6E7A9A2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80120" y="3742792"/>
            <a:ext cx="3322510" cy="1590261"/>
          </a:xfrm>
        </p:spPr>
        <p:txBody>
          <a:bodyPr anchor="b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8FA6D7-1BE0-F14D-A2F7-4836180BC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56B5AC-3F20-FDC1-D579-7C4C6B4ED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074ACA-1D54-81FA-70B1-31AB3011B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DD8EE65-D4F9-418A-1628-F5DFD3DBA2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3198" y="931857"/>
            <a:ext cx="4305523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14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792104-6F24-CD50-F55E-22A55084D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0442" y="1233199"/>
            <a:ext cx="8977511" cy="10738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1059CB-D00E-398D-E4D9-59792FC40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0444" y="2419639"/>
            <a:ext cx="8977509" cy="3141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DFBC38-D897-7CBE-AC89-A95A2222D7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47726" y="61991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fld id="{E7736193-EDE3-4BB5-AE5F-E6E5472AB8BE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728008-2A03-D518-4A75-30816EB0D1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86625" y="6199188"/>
            <a:ext cx="34099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91D49-2BD8-1C36-B43A-CF2F917776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96577" y="6199188"/>
            <a:ext cx="6191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E2A49E-0BD9-321C-F602-AFA2FCF9B2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3198" y="931857"/>
            <a:ext cx="10326946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424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5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31384CA-BBDF-78EA-C1B6-7C26234E0B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7081EE3-B6BE-9584-F5AF-E5F6484DA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999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Vector background of vibrant colors splashing">
            <a:extLst>
              <a:ext uri="{FF2B5EF4-FFF2-40B4-BE49-F238E27FC236}">
                <a16:creationId xmlns:a16="http://schemas.microsoft.com/office/drawing/2014/main" id="{C369C13F-9B30-25A1-095E-A47D139394A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7279"/>
          <a:stretch/>
        </p:blipFill>
        <p:spPr>
          <a:xfrm>
            <a:off x="20" y="10"/>
            <a:ext cx="12191978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F81E0EC-E496-E4D9-1914-CADDE08742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99218" y="1597224"/>
            <a:ext cx="3892196" cy="1831776"/>
          </a:xfrm>
          <a:noFill/>
        </p:spPr>
        <p:txBody>
          <a:bodyPr anchor="ctr">
            <a:normAutofit/>
          </a:bodyPr>
          <a:lstStyle/>
          <a:p>
            <a:pPr algn="r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Docker Coffee shop App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4E3787-5DCC-93B5-5489-FDBB5C774D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43800" y="3846787"/>
            <a:ext cx="3152776" cy="1580858"/>
          </a:xfrm>
          <a:noFill/>
        </p:spPr>
        <p:txBody>
          <a:bodyPr anchor="b">
            <a:normAutofit/>
          </a:bodyPr>
          <a:lstStyle/>
          <a:p>
            <a:pPr algn="r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Christopher Ospina &amp; Filippo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Zallaco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8083107-365E-2697-D22F-25A7DDF597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6726381" y="934038"/>
            <a:ext cx="4523587" cy="4991433"/>
          </a:xfrm>
          <a:custGeom>
            <a:avLst/>
            <a:gdLst>
              <a:gd name="connsiteX0" fmla="*/ 0 w 9985794"/>
              <a:gd name="connsiteY0" fmla="*/ 0 h 4920343"/>
              <a:gd name="connsiteX1" fmla="*/ 9985794 w 9985794"/>
              <a:gd name="connsiteY1" fmla="*/ 0 h 4920343"/>
              <a:gd name="connsiteX2" fmla="*/ 9985794 w 9985794"/>
              <a:gd name="connsiteY2" fmla="*/ 4920343 h 4920343"/>
              <a:gd name="connsiteX3" fmla="*/ 0 w 9985794"/>
              <a:gd name="connsiteY3" fmla="*/ 4920343 h 4920343"/>
              <a:gd name="connsiteX4" fmla="*/ 0 w 9985794"/>
              <a:gd name="connsiteY4" fmla="*/ 4119525 h 4920343"/>
              <a:gd name="connsiteX5" fmla="*/ 4905554 w 9985794"/>
              <a:gd name="connsiteY5" fmla="*/ 4119525 h 4920343"/>
              <a:gd name="connsiteX6" fmla="*/ 4905554 w 9985794"/>
              <a:gd name="connsiteY6" fmla="*/ 1451087 h 4920343"/>
              <a:gd name="connsiteX7" fmla="*/ 0 w 9985794"/>
              <a:gd name="connsiteY7" fmla="*/ 1451087 h 4920343"/>
              <a:gd name="connsiteX0" fmla="*/ 4905554 w 9985794"/>
              <a:gd name="connsiteY0" fmla="*/ 4119525 h 4920343"/>
              <a:gd name="connsiteX1" fmla="*/ 4905554 w 9985794"/>
              <a:gd name="connsiteY1" fmla="*/ 1451087 h 4920343"/>
              <a:gd name="connsiteX2" fmla="*/ 0 w 9985794"/>
              <a:gd name="connsiteY2" fmla="*/ 1451087 h 4920343"/>
              <a:gd name="connsiteX3" fmla="*/ 0 w 9985794"/>
              <a:gd name="connsiteY3" fmla="*/ 0 h 4920343"/>
              <a:gd name="connsiteX4" fmla="*/ 9985794 w 9985794"/>
              <a:gd name="connsiteY4" fmla="*/ 0 h 4920343"/>
              <a:gd name="connsiteX5" fmla="*/ 9985794 w 9985794"/>
              <a:gd name="connsiteY5" fmla="*/ 4920343 h 4920343"/>
              <a:gd name="connsiteX6" fmla="*/ 0 w 9985794"/>
              <a:gd name="connsiteY6" fmla="*/ 4920343 h 4920343"/>
              <a:gd name="connsiteX7" fmla="*/ 0 w 9985794"/>
              <a:gd name="connsiteY7" fmla="*/ 4119525 h 4920343"/>
              <a:gd name="connsiteX8" fmla="*/ 4996994 w 9985794"/>
              <a:gd name="connsiteY8" fmla="*/ 4210965 h 4920343"/>
              <a:gd name="connsiteX0" fmla="*/ 4905554 w 9985794"/>
              <a:gd name="connsiteY0" fmla="*/ 4119525 h 4920343"/>
              <a:gd name="connsiteX1" fmla="*/ 4905554 w 9985794"/>
              <a:gd name="connsiteY1" fmla="*/ 1451087 h 4920343"/>
              <a:gd name="connsiteX2" fmla="*/ 0 w 9985794"/>
              <a:gd name="connsiteY2" fmla="*/ 1451087 h 4920343"/>
              <a:gd name="connsiteX3" fmla="*/ 0 w 9985794"/>
              <a:gd name="connsiteY3" fmla="*/ 0 h 4920343"/>
              <a:gd name="connsiteX4" fmla="*/ 9985794 w 9985794"/>
              <a:gd name="connsiteY4" fmla="*/ 0 h 4920343"/>
              <a:gd name="connsiteX5" fmla="*/ 9985794 w 9985794"/>
              <a:gd name="connsiteY5" fmla="*/ 4920343 h 4920343"/>
              <a:gd name="connsiteX6" fmla="*/ 0 w 9985794"/>
              <a:gd name="connsiteY6" fmla="*/ 4920343 h 4920343"/>
              <a:gd name="connsiteX7" fmla="*/ 0 w 9985794"/>
              <a:gd name="connsiteY7" fmla="*/ 4119525 h 4920343"/>
              <a:gd name="connsiteX0" fmla="*/ 4905554 w 9985794"/>
              <a:gd name="connsiteY0" fmla="*/ 1451087 h 4920343"/>
              <a:gd name="connsiteX1" fmla="*/ 0 w 9985794"/>
              <a:gd name="connsiteY1" fmla="*/ 1451087 h 4920343"/>
              <a:gd name="connsiteX2" fmla="*/ 0 w 9985794"/>
              <a:gd name="connsiteY2" fmla="*/ 0 h 4920343"/>
              <a:gd name="connsiteX3" fmla="*/ 9985794 w 9985794"/>
              <a:gd name="connsiteY3" fmla="*/ 0 h 4920343"/>
              <a:gd name="connsiteX4" fmla="*/ 9985794 w 9985794"/>
              <a:gd name="connsiteY4" fmla="*/ 4920343 h 4920343"/>
              <a:gd name="connsiteX5" fmla="*/ 0 w 9985794"/>
              <a:gd name="connsiteY5" fmla="*/ 4920343 h 4920343"/>
              <a:gd name="connsiteX6" fmla="*/ 0 w 9985794"/>
              <a:gd name="connsiteY6" fmla="*/ 4119525 h 4920343"/>
              <a:gd name="connsiteX0" fmla="*/ 0 w 9985794"/>
              <a:gd name="connsiteY0" fmla="*/ 1451087 h 4920343"/>
              <a:gd name="connsiteX1" fmla="*/ 0 w 9985794"/>
              <a:gd name="connsiteY1" fmla="*/ 0 h 4920343"/>
              <a:gd name="connsiteX2" fmla="*/ 9985794 w 9985794"/>
              <a:gd name="connsiteY2" fmla="*/ 0 h 4920343"/>
              <a:gd name="connsiteX3" fmla="*/ 9985794 w 9985794"/>
              <a:gd name="connsiteY3" fmla="*/ 4920343 h 4920343"/>
              <a:gd name="connsiteX4" fmla="*/ 0 w 9985794"/>
              <a:gd name="connsiteY4" fmla="*/ 4920343 h 4920343"/>
              <a:gd name="connsiteX5" fmla="*/ 0 w 9985794"/>
              <a:gd name="connsiteY5" fmla="*/ 4119525 h 4920343"/>
              <a:gd name="connsiteX0" fmla="*/ 0 w 10019371"/>
              <a:gd name="connsiteY0" fmla="*/ 1655069 h 4920343"/>
              <a:gd name="connsiteX1" fmla="*/ 33577 w 10019371"/>
              <a:gd name="connsiteY1" fmla="*/ 0 h 4920343"/>
              <a:gd name="connsiteX2" fmla="*/ 10019371 w 10019371"/>
              <a:gd name="connsiteY2" fmla="*/ 0 h 4920343"/>
              <a:gd name="connsiteX3" fmla="*/ 10019371 w 10019371"/>
              <a:gd name="connsiteY3" fmla="*/ 4920343 h 4920343"/>
              <a:gd name="connsiteX4" fmla="*/ 33577 w 10019371"/>
              <a:gd name="connsiteY4" fmla="*/ 4920343 h 4920343"/>
              <a:gd name="connsiteX5" fmla="*/ 33577 w 10019371"/>
              <a:gd name="connsiteY5" fmla="*/ 4119525 h 4920343"/>
              <a:gd name="connsiteX0" fmla="*/ 0 w 9991028"/>
              <a:gd name="connsiteY0" fmla="*/ 1645173 h 4920343"/>
              <a:gd name="connsiteX1" fmla="*/ 5234 w 9991028"/>
              <a:gd name="connsiteY1" fmla="*/ 0 h 4920343"/>
              <a:gd name="connsiteX2" fmla="*/ 9991028 w 9991028"/>
              <a:gd name="connsiteY2" fmla="*/ 0 h 4920343"/>
              <a:gd name="connsiteX3" fmla="*/ 9991028 w 9991028"/>
              <a:gd name="connsiteY3" fmla="*/ 4920343 h 4920343"/>
              <a:gd name="connsiteX4" fmla="*/ 5234 w 9991028"/>
              <a:gd name="connsiteY4" fmla="*/ 4920343 h 4920343"/>
              <a:gd name="connsiteX5" fmla="*/ 5234 w 9991028"/>
              <a:gd name="connsiteY5" fmla="*/ 4119525 h 4920343"/>
              <a:gd name="connsiteX0" fmla="*/ 59 w 9986364"/>
              <a:gd name="connsiteY0" fmla="*/ 1639236 h 4920343"/>
              <a:gd name="connsiteX1" fmla="*/ 570 w 9986364"/>
              <a:gd name="connsiteY1" fmla="*/ 0 h 4920343"/>
              <a:gd name="connsiteX2" fmla="*/ 9986364 w 9986364"/>
              <a:gd name="connsiteY2" fmla="*/ 0 h 4920343"/>
              <a:gd name="connsiteX3" fmla="*/ 9986364 w 9986364"/>
              <a:gd name="connsiteY3" fmla="*/ 4920343 h 4920343"/>
              <a:gd name="connsiteX4" fmla="*/ 570 w 9986364"/>
              <a:gd name="connsiteY4" fmla="*/ 4920343 h 4920343"/>
              <a:gd name="connsiteX5" fmla="*/ 570 w 9986364"/>
              <a:gd name="connsiteY5" fmla="*/ 4119525 h 4920343"/>
              <a:gd name="connsiteX0" fmla="*/ 60 w 9986364"/>
              <a:gd name="connsiteY0" fmla="*/ 1847740 h 4920343"/>
              <a:gd name="connsiteX1" fmla="*/ 570 w 9986364"/>
              <a:gd name="connsiteY1" fmla="*/ 0 h 4920343"/>
              <a:gd name="connsiteX2" fmla="*/ 9986364 w 9986364"/>
              <a:gd name="connsiteY2" fmla="*/ 0 h 4920343"/>
              <a:gd name="connsiteX3" fmla="*/ 9986364 w 9986364"/>
              <a:gd name="connsiteY3" fmla="*/ 4920343 h 4920343"/>
              <a:gd name="connsiteX4" fmla="*/ 570 w 9986364"/>
              <a:gd name="connsiteY4" fmla="*/ 4920343 h 4920343"/>
              <a:gd name="connsiteX5" fmla="*/ 570 w 9986364"/>
              <a:gd name="connsiteY5" fmla="*/ 4119525 h 4920343"/>
              <a:gd name="connsiteX0" fmla="*/ 11626 w 9985937"/>
              <a:gd name="connsiteY0" fmla="*/ 1797498 h 4920343"/>
              <a:gd name="connsiteX1" fmla="*/ 143 w 9985937"/>
              <a:gd name="connsiteY1" fmla="*/ 0 h 4920343"/>
              <a:gd name="connsiteX2" fmla="*/ 9985937 w 9985937"/>
              <a:gd name="connsiteY2" fmla="*/ 0 h 4920343"/>
              <a:gd name="connsiteX3" fmla="*/ 9985937 w 9985937"/>
              <a:gd name="connsiteY3" fmla="*/ 4920343 h 4920343"/>
              <a:gd name="connsiteX4" fmla="*/ 143 w 9985937"/>
              <a:gd name="connsiteY4" fmla="*/ 4920343 h 4920343"/>
              <a:gd name="connsiteX5" fmla="*/ 143 w 9985937"/>
              <a:gd name="connsiteY5" fmla="*/ 4119525 h 4920343"/>
              <a:gd name="connsiteX0" fmla="*/ 62 w 9986364"/>
              <a:gd name="connsiteY0" fmla="*/ 1779914 h 4920343"/>
              <a:gd name="connsiteX1" fmla="*/ 570 w 9986364"/>
              <a:gd name="connsiteY1" fmla="*/ 0 h 4920343"/>
              <a:gd name="connsiteX2" fmla="*/ 9986364 w 9986364"/>
              <a:gd name="connsiteY2" fmla="*/ 0 h 4920343"/>
              <a:gd name="connsiteX3" fmla="*/ 9986364 w 9986364"/>
              <a:gd name="connsiteY3" fmla="*/ 4920343 h 4920343"/>
              <a:gd name="connsiteX4" fmla="*/ 570 w 9986364"/>
              <a:gd name="connsiteY4" fmla="*/ 4920343 h 4920343"/>
              <a:gd name="connsiteX5" fmla="*/ 570 w 9986364"/>
              <a:gd name="connsiteY5" fmla="*/ 4119525 h 4920343"/>
              <a:gd name="connsiteX0" fmla="*/ 17584 w 9985899"/>
              <a:gd name="connsiteY0" fmla="*/ 1779914 h 4920343"/>
              <a:gd name="connsiteX1" fmla="*/ 105 w 9985899"/>
              <a:gd name="connsiteY1" fmla="*/ 0 h 4920343"/>
              <a:gd name="connsiteX2" fmla="*/ 9985899 w 9985899"/>
              <a:gd name="connsiteY2" fmla="*/ 0 h 4920343"/>
              <a:gd name="connsiteX3" fmla="*/ 9985899 w 9985899"/>
              <a:gd name="connsiteY3" fmla="*/ 4920343 h 4920343"/>
              <a:gd name="connsiteX4" fmla="*/ 105 w 9985899"/>
              <a:gd name="connsiteY4" fmla="*/ 4920343 h 4920343"/>
              <a:gd name="connsiteX5" fmla="*/ 105 w 9985899"/>
              <a:gd name="connsiteY5" fmla="*/ 4119525 h 4920343"/>
              <a:gd name="connsiteX0" fmla="*/ 17584 w 9985899"/>
              <a:gd name="connsiteY0" fmla="*/ 1779914 h 4920343"/>
              <a:gd name="connsiteX1" fmla="*/ 105 w 9985899"/>
              <a:gd name="connsiteY1" fmla="*/ 0 h 4920343"/>
              <a:gd name="connsiteX2" fmla="*/ 9985899 w 9985899"/>
              <a:gd name="connsiteY2" fmla="*/ 0 h 4920343"/>
              <a:gd name="connsiteX3" fmla="*/ 9985899 w 9985899"/>
              <a:gd name="connsiteY3" fmla="*/ 4920343 h 4920343"/>
              <a:gd name="connsiteX4" fmla="*/ 105 w 9985899"/>
              <a:gd name="connsiteY4" fmla="*/ 4920343 h 4920343"/>
              <a:gd name="connsiteX5" fmla="*/ 3331 w 9985899"/>
              <a:gd name="connsiteY5" fmla="*/ 4251727 h 4920343"/>
              <a:gd name="connsiteX0" fmla="*/ 23936 w 9992251"/>
              <a:gd name="connsiteY0" fmla="*/ 1779914 h 4920343"/>
              <a:gd name="connsiteX1" fmla="*/ 6457 w 9992251"/>
              <a:gd name="connsiteY1" fmla="*/ 0 h 4920343"/>
              <a:gd name="connsiteX2" fmla="*/ 9992251 w 9992251"/>
              <a:gd name="connsiteY2" fmla="*/ 0 h 4920343"/>
              <a:gd name="connsiteX3" fmla="*/ 9992251 w 9992251"/>
              <a:gd name="connsiteY3" fmla="*/ 4920343 h 4920343"/>
              <a:gd name="connsiteX4" fmla="*/ 6457 w 9992251"/>
              <a:gd name="connsiteY4" fmla="*/ 4920343 h 4920343"/>
              <a:gd name="connsiteX5" fmla="*/ 0 w 9992251"/>
              <a:gd name="connsiteY5" fmla="*/ 4250393 h 4920343"/>
              <a:gd name="connsiteX0" fmla="*/ 20707 w 9989022"/>
              <a:gd name="connsiteY0" fmla="*/ 1779914 h 4920343"/>
              <a:gd name="connsiteX1" fmla="*/ 3228 w 9989022"/>
              <a:gd name="connsiteY1" fmla="*/ 0 h 4920343"/>
              <a:gd name="connsiteX2" fmla="*/ 9989022 w 9989022"/>
              <a:gd name="connsiteY2" fmla="*/ 0 h 4920343"/>
              <a:gd name="connsiteX3" fmla="*/ 9989022 w 9989022"/>
              <a:gd name="connsiteY3" fmla="*/ 4920343 h 4920343"/>
              <a:gd name="connsiteX4" fmla="*/ 3228 w 9989022"/>
              <a:gd name="connsiteY4" fmla="*/ 4920343 h 4920343"/>
              <a:gd name="connsiteX5" fmla="*/ 0 w 9989022"/>
              <a:gd name="connsiteY5" fmla="*/ 4250394 h 4920343"/>
              <a:gd name="connsiteX0" fmla="*/ 17583 w 9985898"/>
              <a:gd name="connsiteY0" fmla="*/ 1779914 h 4920343"/>
              <a:gd name="connsiteX1" fmla="*/ 104 w 9985898"/>
              <a:gd name="connsiteY1" fmla="*/ 0 h 4920343"/>
              <a:gd name="connsiteX2" fmla="*/ 9985898 w 9985898"/>
              <a:gd name="connsiteY2" fmla="*/ 0 h 4920343"/>
              <a:gd name="connsiteX3" fmla="*/ 9985898 w 9985898"/>
              <a:gd name="connsiteY3" fmla="*/ 4920343 h 4920343"/>
              <a:gd name="connsiteX4" fmla="*/ 104 w 9985898"/>
              <a:gd name="connsiteY4" fmla="*/ 4920343 h 4920343"/>
              <a:gd name="connsiteX5" fmla="*/ 6559 w 9985898"/>
              <a:gd name="connsiteY5" fmla="*/ 4251729 h 4920343"/>
              <a:gd name="connsiteX0" fmla="*/ 23935 w 9992250"/>
              <a:gd name="connsiteY0" fmla="*/ 1779914 h 4920343"/>
              <a:gd name="connsiteX1" fmla="*/ 6456 w 9992250"/>
              <a:gd name="connsiteY1" fmla="*/ 0 h 4920343"/>
              <a:gd name="connsiteX2" fmla="*/ 9992250 w 9992250"/>
              <a:gd name="connsiteY2" fmla="*/ 0 h 4920343"/>
              <a:gd name="connsiteX3" fmla="*/ 9992250 w 9992250"/>
              <a:gd name="connsiteY3" fmla="*/ 4920343 h 4920343"/>
              <a:gd name="connsiteX4" fmla="*/ 6456 w 9992250"/>
              <a:gd name="connsiteY4" fmla="*/ 4920343 h 4920343"/>
              <a:gd name="connsiteX5" fmla="*/ 0 w 9992250"/>
              <a:gd name="connsiteY5" fmla="*/ 4255735 h 4920343"/>
              <a:gd name="connsiteX0" fmla="*/ 20706 w 9989021"/>
              <a:gd name="connsiteY0" fmla="*/ 1779914 h 4920343"/>
              <a:gd name="connsiteX1" fmla="*/ 3227 w 9989021"/>
              <a:gd name="connsiteY1" fmla="*/ 0 h 4920343"/>
              <a:gd name="connsiteX2" fmla="*/ 9989021 w 9989021"/>
              <a:gd name="connsiteY2" fmla="*/ 0 h 4920343"/>
              <a:gd name="connsiteX3" fmla="*/ 9989021 w 9989021"/>
              <a:gd name="connsiteY3" fmla="*/ 4920343 h 4920343"/>
              <a:gd name="connsiteX4" fmla="*/ 3227 w 9989021"/>
              <a:gd name="connsiteY4" fmla="*/ 4920343 h 4920343"/>
              <a:gd name="connsiteX5" fmla="*/ 0 w 9989021"/>
              <a:gd name="connsiteY5" fmla="*/ 4255735 h 4920343"/>
              <a:gd name="connsiteX0" fmla="*/ 1339 w 9989021"/>
              <a:gd name="connsiteY0" fmla="*/ 2408875 h 4920343"/>
              <a:gd name="connsiteX1" fmla="*/ 3227 w 9989021"/>
              <a:gd name="connsiteY1" fmla="*/ 0 h 4920343"/>
              <a:gd name="connsiteX2" fmla="*/ 9989021 w 9989021"/>
              <a:gd name="connsiteY2" fmla="*/ 0 h 4920343"/>
              <a:gd name="connsiteX3" fmla="*/ 9989021 w 9989021"/>
              <a:gd name="connsiteY3" fmla="*/ 4920343 h 4920343"/>
              <a:gd name="connsiteX4" fmla="*/ 3227 w 9989021"/>
              <a:gd name="connsiteY4" fmla="*/ 4920343 h 4920343"/>
              <a:gd name="connsiteX5" fmla="*/ 0 w 9989021"/>
              <a:gd name="connsiteY5" fmla="*/ 4255735 h 4920343"/>
              <a:gd name="connsiteX0" fmla="*/ 11022 w 9989021"/>
              <a:gd name="connsiteY0" fmla="*/ 2454278 h 4920343"/>
              <a:gd name="connsiteX1" fmla="*/ 3227 w 9989021"/>
              <a:gd name="connsiteY1" fmla="*/ 0 h 4920343"/>
              <a:gd name="connsiteX2" fmla="*/ 9989021 w 9989021"/>
              <a:gd name="connsiteY2" fmla="*/ 0 h 4920343"/>
              <a:gd name="connsiteX3" fmla="*/ 9989021 w 9989021"/>
              <a:gd name="connsiteY3" fmla="*/ 4920343 h 4920343"/>
              <a:gd name="connsiteX4" fmla="*/ 3227 w 9989021"/>
              <a:gd name="connsiteY4" fmla="*/ 4920343 h 4920343"/>
              <a:gd name="connsiteX5" fmla="*/ 0 w 9989021"/>
              <a:gd name="connsiteY5" fmla="*/ 4255735 h 4920343"/>
              <a:gd name="connsiteX0" fmla="*/ 0 w 9990908"/>
              <a:gd name="connsiteY0" fmla="*/ 2455614 h 4920343"/>
              <a:gd name="connsiteX1" fmla="*/ 5114 w 9990908"/>
              <a:gd name="connsiteY1" fmla="*/ 0 h 4920343"/>
              <a:gd name="connsiteX2" fmla="*/ 9990908 w 9990908"/>
              <a:gd name="connsiteY2" fmla="*/ 0 h 4920343"/>
              <a:gd name="connsiteX3" fmla="*/ 9990908 w 9990908"/>
              <a:gd name="connsiteY3" fmla="*/ 4920343 h 4920343"/>
              <a:gd name="connsiteX4" fmla="*/ 5114 w 9990908"/>
              <a:gd name="connsiteY4" fmla="*/ 4920343 h 4920343"/>
              <a:gd name="connsiteX5" fmla="*/ 1887 w 9990908"/>
              <a:gd name="connsiteY5" fmla="*/ 4255735 h 4920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90908" h="4920343">
                <a:moveTo>
                  <a:pt x="0" y="2455614"/>
                </a:moveTo>
                <a:cubicBezTo>
                  <a:pt x="1745" y="1907223"/>
                  <a:pt x="3369" y="548391"/>
                  <a:pt x="5114" y="0"/>
                </a:cubicBezTo>
                <a:lnTo>
                  <a:pt x="9990908" y="0"/>
                </a:lnTo>
                <a:lnTo>
                  <a:pt x="9990908" y="4920343"/>
                </a:lnTo>
                <a:lnTo>
                  <a:pt x="5114" y="4920343"/>
                </a:lnTo>
                <a:cubicBezTo>
                  <a:pt x="5114" y="4653404"/>
                  <a:pt x="1887" y="4522674"/>
                  <a:pt x="1887" y="4255735"/>
                </a:cubicBezTo>
              </a:path>
            </a:pathLst>
          </a:cu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584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B8842-0F71-2554-1CB4-21140FCC9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we </a:t>
            </a:r>
            <a:r>
              <a:rPr lang="en-US" dirty="0" err="1"/>
              <a:t>dockerized</a:t>
            </a:r>
            <a:r>
              <a:rPr lang="en-US" dirty="0"/>
              <a:t> our web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42172-4AB5-A2D0-3EAC-A2AAD14041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we created a React App called coffee-shop</a:t>
            </a:r>
          </a:p>
          <a:p>
            <a:r>
              <a:rPr lang="en-US" dirty="0"/>
              <a:t>This was followed by the JSON database containing three customers and their orders, enumerated by their respective ids</a:t>
            </a:r>
          </a:p>
          <a:p>
            <a:r>
              <a:rPr lang="en-US" dirty="0"/>
              <a:t>We created functions that loads the database and returns the JSON data</a:t>
            </a:r>
          </a:p>
          <a:p>
            <a:r>
              <a:rPr lang="en-US" dirty="0"/>
              <a:t>We divided the data into columns in the main page</a:t>
            </a:r>
          </a:p>
          <a:p>
            <a:r>
              <a:rPr lang="en-US" dirty="0"/>
              <a:t>We created the Dockerfile followed by .</a:t>
            </a:r>
            <a:r>
              <a:rPr lang="en-US" dirty="0" err="1"/>
              <a:t>dockerignore</a:t>
            </a:r>
            <a:r>
              <a:rPr lang="en-US" dirty="0"/>
              <a:t> which tells Docker how to create an image and container containing </a:t>
            </a:r>
            <a:r>
              <a:rPr lang="en-US"/>
              <a:t>our microservice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499782"/>
      </p:ext>
    </p:extLst>
  </p:cSld>
  <p:clrMapOvr>
    <a:masterClrMapping/>
  </p:clrMapOvr>
</p:sld>
</file>

<file path=ppt/theme/theme1.xml><?xml version="1.0" encoding="utf-8"?>
<a:theme xmlns:a="http://schemas.openxmlformats.org/drawingml/2006/main" name="LimelightVTI">
  <a:themeElements>
    <a:clrScheme name="AnalogousFromRegularSeedRightStep">
      <a:dk1>
        <a:srgbClr val="000000"/>
      </a:dk1>
      <a:lt1>
        <a:srgbClr val="FFFFFF"/>
      </a:lt1>
      <a:dk2>
        <a:srgbClr val="1C2732"/>
      </a:dk2>
      <a:lt2>
        <a:srgbClr val="F3F0F1"/>
      </a:lt2>
      <a:accent1>
        <a:srgbClr val="21B782"/>
      </a:accent1>
      <a:accent2>
        <a:srgbClr val="14B1BC"/>
      </a:accent2>
      <a:accent3>
        <a:srgbClr val="298CE7"/>
      </a:accent3>
      <a:accent4>
        <a:srgbClr val="2E40D9"/>
      </a:accent4>
      <a:accent5>
        <a:srgbClr val="6529E7"/>
      </a:accent5>
      <a:accent6>
        <a:srgbClr val="A217D5"/>
      </a:accent6>
      <a:hlink>
        <a:srgbClr val="BF3F6C"/>
      </a:hlink>
      <a:folHlink>
        <a:srgbClr val="7F7F7F"/>
      </a:folHlink>
    </a:clrScheme>
    <a:fontScheme name="Trade Gothic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imelightVTI" id="{7936DCFD-B587-41FD-9126-64F2709ED40B}" vid="{74F41540-78F1-4C56-9EAA-6FA6E9F1D77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85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Trade Gothic Next Cond</vt:lpstr>
      <vt:lpstr>Trade Gothic Next Light</vt:lpstr>
      <vt:lpstr>LimelightVTI</vt:lpstr>
      <vt:lpstr>Docker Coffee shop App</vt:lpstr>
      <vt:lpstr>How we dockerized our web server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 Coffee shop App</dc:title>
  <dc:creator>Ospina, Mr. Christopher</dc:creator>
  <cp:lastModifiedBy>Ospina, Mr. Christopher</cp:lastModifiedBy>
  <cp:revision>1</cp:revision>
  <dcterms:created xsi:type="dcterms:W3CDTF">2023-05-14T02:04:32Z</dcterms:created>
  <dcterms:modified xsi:type="dcterms:W3CDTF">2023-05-14T02:11:57Z</dcterms:modified>
</cp:coreProperties>
</file>