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3CAE47-7DE9-4869-A495-AAE96C5A2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0FA030-F180-41DD-ADF7-D74C555CE8A5}">
      <dgm:prSet/>
      <dgm:spPr/>
      <dgm:t>
        <a:bodyPr/>
        <a:lstStyle/>
        <a:p>
          <a:pPr>
            <a:defRPr cap="all"/>
          </a:pPr>
          <a:r>
            <a:rPr lang="en-GB" b="0" i="0"/>
            <a:t>Station data was collected from doogal.co.uk</a:t>
          </a:r>
          <a:endParaRPr lang="en-US"/>
        </a:p>
      </dgm:t>
    </dgm:pt>
    <dgm:pt modelId="{49DB0C08-3C84-47D8-A57D-414A33C94A49}" type="parTrans" cxnId="{C9ADA721-0CD1-402B-8740-2BF0151D1890}">
      <dgm:prSet/>
      <dgm:spPr/>
      <dgm:t>
        <a:bodyPr/>
        <a:lstStyle/>
        <a:p>
          <a:endParaRPr lang="en-US"/>
        </a:p>
      </dgm:t>
    </dgm:pt>
    <dgm:pt modelId="{216C7679-23F1-4164-8F5F-22404D37F742}" type="sibTrans" cxnId="{C9ADA721-0CD1-402B-8740-2BF0151D1890}">
      <dgm:prSet/>
      <dgm:spPr/>
      <dgm:t>
        <a:bodyPr/>
        <a:lstStyle/>
        <a:p>
          <a:endParaRPr lang="en-US"/>
        </a:p>
      </dgm:t>
    </dgm:pt>
    <dgm:pt modelId="{F4D946F6-B7F8-47A4-B41B-E9E12530CDEA}">
      <dgm:prSet/>
      <dgm:spPr/>
      <dgm:t>
        <a:bodyPr/>
        <a:lstStyle/>
        <a:p>
          <a:pPr>
            <a:defRPr cap="all"/>
          </a:pPr>
          <a:r>
            <a:rPr lang="en-GB" b="0" i="0"/>
            <a:t>Venue information was collected using the Foursquare API</a:t>
          </a:r>
          <a:endParaRPr lang="en-US"/>
        </a:p>
      </dgm:t>
    </dgm:pt>
    <dgm:pt modelId="{C6DBF0B2-14A5-4A5C-8761-4056A1DF425C}" type="parTrans" cxnId="{F53D8ACD-AD73-4531-9A27-579C0A76B337}">
      <dgm:prSet/>
      <dgm:spPr/>
      <dgm:t>
        <a:bodyPr/>
        <a:lstStyle/>
        <a:p>
          <a:endParaRPr lang="en-US"/>
        </a:p>
      </dgm:t>
    </dgm:pt>
    <dgm:pt modelId="{999499D9-1306-4596-AEAD-BCBF60645125}" type="sibTrans" cxnId="{F53D8ACD-AD73-4531-9A27-579C0A76B337}">
      <dgm:prSet/>
      <dgm:spPr/>
      <dgm:t>
        <a:bodyPr/>
        <a:lstStyle/>
        <a:p>
          <a:endParaRPr lang="en-US"/>
        </a:p>
      </dgm:t>
    </dgm:pt>
    <dgm:pt modelId="{4748F91F-32E5-4F4B-8DF2-C814E307483C}">
      <dgm:prSet/>
      <dgm:spPr/>
      <dgm:t>
        <a:bodyPr/>
        <a:lstStyle/>
        <a:p>
          <a:pPr>
            <a:defRPr cap="all"/>
          </a:pPr>
          <a:r>
            <a:rPr lang="en-GB" b="0" i="0"/>
            <a:t>Only stations in zones 1 and 2 were kept</a:t>
          </a:r>
          <a:endParaRPr lang="en-US"/>
        </a:p>
      </dgm:t>
    </dgm:pt>
    <dgm:pt modelId="{00D10344-5787-49AC-B198-74D48AA87ECE}" type="parTrans" cxnId="{CD714642-C73E-4F91-8539-641EEB1FA1C7}">
      <dgm:prSet/>
      <dgm:spPr/>
      <dgm:t>
        <a:bodyPr/>
        <a:lstStyle/>
        <a:p>
          <a:endParaRPr lang="en-US"/>
        </a:p>
      </dgm:t>
    </dgm:pt>
    <dgm:pt modelId="{B1F9F133-CC69-47AE-8487-11D5CDAE7FE0}" type="sibTrans" cxnId="{CD714642-C73E-4F91-8539-641EEB1FA1C7}">
      <dgm:prSet/>
      <dgm:spPr/>
      <dgm:t>
        <a:bodyPr/>
        <a:lstStyle/>
        <a:p>
          <a:endParaRPr lang="en-US"/>
        </a:p>
      </dgm:t>
    </dgm:pt>
    <dgm:pt modelId="{25A80D47-58AD-4AF9-A6A3-E2E953134729}">
      <dgm:prSet/>
      <dgm:spPr/>
      <dgm:t>
        <a:bodyPr/>
        <a:lstStyle/>
        <a:p>
          <a:pPr>
            <a:defRPr cap="all"/>
          </a:pPr>
          <a:r>
            <a:rPr lang="en-GB" b="0" i="0"/>
            <a:t>Stations with less that four unique venue categories were removed</a:t>
          </a:r>
          <a:endParaRPr lang="en-US"/>
        </a:p>
      </dgm:t>
    </dgm:pt>
    <dgm:pt modelId="{DE9A448C-9336-47F7-99AF-206651E9EE53}" type="parTrans" cxnId="{153ECA3C-22E9-42E7-8FE1-B06B78E3458A}">
      <dgm:prSet/>
      <dgm:spPr/>
      <dgm:t>
        <a:bodyPr/>
        <a:lstStyle/>
        <a:p>
          <a:endParaRPr lang="en-US"/>
        </a:p>
      </dgm:t>
    </dgm:pt>
    <dgm:pt modelId="{DF2B6741-822D-4E33-97B4-7DA28256B504}" type="sibTrans" cxnId="{153ECA3C-22E9-42E7-8FE1-B06B78E3458A}">
      <dgm:prSet/>
      <dgm:spPr/>
      <dgm:t>
        <a:bodyPr/>
        <a:lstStyle/>
        <a:p>
          <a:endParaRPr lang="en-US"/>
        </a:p>
      </dgm:t>
    </dgm:pt>
    <dgm:pt modelId="{B36CB070-003C-43F4-AB29-38E118EA2AFC}">
      <dgm:prSet/>
      <dgm:spPr/>
      <dgm:t>
        <a:bodyPr/>
        <a:lstStyle/>
        <a:p>
          <a:pPr>
            <a:defRPr cap="all"/>
          </a:pPr>
          <a:r>
            <a:rPr lang="en-GB" b="0" i="0"/>
            <a:t>Total of 117 stations across London</a:t>
          </a:r>
          <a:endParaRPr lang="en-US"/>
        </a:p>
      </dgm:t>
    </dgm:pt>
    <dgm:pt modelId="{1AD44332-3EFD-4153-BF03-C1A5FE96B950}" type="parTrans" cxnId="{632270DE-0CBF-4CD0-B0C7-916C2741CB11}">
      <dgm:prSet/>
      <dgm:spPr/>
      <dgm:t>
        <a:bodyPr/>
        <a:lstStyle/>
        <a:p>
          <a:endParaRPr lang="en-US"/>
        </a:p>
      </dgm:t>
    </dgm:pt>
    <dgm:pt modelId="{2423526C-E252-47A5-97B3-665ADA60FBEA}" type="sibTrans" cxnId="{632270DE-0CBF-4CD0-B0C7-916C2741CB11}">
      <dgm:prSet/>
      <dgm:spPr/>
      <dgm:t>
        <a:bodyPr/>
        <a:lstStyle/>
        <a:p>
          <a:endParaRPr lang="en-US"/>
        </a:p>
      </dgm:t>
    </dgm:pt>
    <dgm:pt modelId="{651A1233-9B0C-4496-98FA-9E6732D516C4}" type="pres">
      <dgm:prSet presAssocID="{543CAE47-7DE9-4869-A495-AAE96C5A2986}" presName="root" presStyleCnt="0">
        <dgm:presLayoutVars>
          <dgm:dir/>
          <dgm:resizeHandles val="exact"/>
        </dgm:presLayoutVars>
      </dgm:prSet>
      <dgm:spPr/>
    </dgm:pt>
    <dgm:pt modelId="{3A4B3DDC-7668-4AE6-9226-C53389992708}" type="pres">
      <dgm:prSet presAssocID="{850FA030-F180-41DD-ADF7-D74C555CE8A5}" presName="compNode" presStyleCnt="0"/>
      <dgm:spPr/>
    </dgm:pt>
    <dgm:pt modelId="{9B1812F5-D6DC-4E68-ABE5-BD13D4962DAA}" type="pres">
      <dgm:prSet presAssocID="{850FA030-F180-41DD-ADF7-D74C555CE8A5}" presName="iconBgRect" presStyleLbl="bgShp" presStyleIdx="0" presStyleCnt="5"/>
      <dgm:spPr/>
    </dgm:pt>
    <dgm:pt modelId="{3FB6E33E-63C1-41C1-8216-56DC2D739C3B}" type="pres">
      <dgm:prSet presAssocID="{850FA030-F180-41DD-ADF7-D74C555CE8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3D26BE6-BA6B-4AC7-A8E4-249D153B62FF}" type="pres">
      <dgm:prSet presAssocID="{850FA030-F180-41DD-ADF7-D74C555CE8A5}" presName="spaceRect" presStyleCnt="0"/>
      <dgm:spPr/>
    </dgm:pt>
    <dgm:pt modelId="{08B3FA90-1F0B-458E-895A-DE1071828D26}" type="pres">
      <dgm:prSet presAssocID="{850FA030-F180-41DD-ADF7-D74C555CE8A5}" presName="textRect" presStyleLbl="revTx" presStyleIdx="0" presStyleCnt="5">
        <dgm:presLayoutVars>
          <dgm:chMax val="1"/>
          <dgm:chPref val="1"/>
        </dgm:presLayoutVars>
      </dgm:prSet>
      <dgm:spPr/>
    </dgm:pt>
    <dgm:pt modelId="{DADFB33A-D9E5-4666-9E52-BFEAE2D1D19A}" type="pres">
      <dgm:prSet presAssocID="{216C7679-23F1-4164-8F5F-22404D37F742}" presName="sibTrans" presStyleCnt="0"/>
      <dgm:spPr/>
    </dgm:pt>
    <dgm:pt modelId="{705FEEBA-097D-417F-973B-8C83DCD553A9}" type="pres">
      <dgm:prSet presAssocID="{F4D946F6-B7F8-47A4-B41B-E9E12530CDEA}" presName="compNode" presStyleCnt="0"/>
      <dgm:spPr/>
    </dgm:pt>
    <dgm:pt modelId="{9B09A868-3F1B-464C-AC33-30102C2DEA0F}" type="pres">
      <dgm:prSet presAssocID="{F4D946F6-B7F8-47A4-B41B-E9E12530CDEA}" presName="iconBgRect" presStyleLbl="bgShp" presStyleIdx="1" presStyleCnt="5"/>
      <dgm:spPr/>
    </dgm:pt>
    <dgm:pt modelId="{68E44D04-34BB-40A5-9129-88FA52D6A856}" type="pres">
      <dgm:prSet presAssocID="{F4D946F6-B7F8-47A4-B41B-E9E12530CDE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A72220-149A-4654-9EAC-F419222E2954}" type="pres">
      <dgm:prSet presAssocID="{F4D946F6-B7F8-47A4-B41B-E9E12530CDEA}" presName="spaceRect" presStyleCnt="0"/>
      <dgm:spPr/>
    </dgm:pt>
    <dgm:pt modelId="{EF16001B-1F7E-4F06-9060-123439E323C7}" type="pres">
      <dgm:prSet presAssocID="{F4D946F6-B7F8-47A4-B41B-E9E12530CDEA}" presName="textRect" presStyleLbl="revTx" presStyleIdx="1" presStyleCnt="5">
        <dgm:presLayoutVars>
          <dgm:chMax val="1"/>
          <dgm:chPref val="1"/>
        </dgm:presLayoutVars>
      </dgm:prSet>
      <dgm:spPr/>
    </dgm:pt>
    <dgm:pt modelId="{85661457-F6E5-4DF6-ADFC-F8E088EF6141}" type="pres">
      <dgm:prSet presAssocID="{999499D9-1306-4596-AEAD-BCBF60645125}" presName="sibTrans" presStyleCnt="0"/>
      <dgm:spPr/>
    </dgm:pt>
    <dgm:pt modelId="{42E1060E-6E94-4777-9712-F26C9D7C4608}" type="pres">
      <dgm:prSet presAssocID="{4748F91F-32E5-4F4B-8DF2-C814E307483C}" presName="compNode" presStyleCnt="0"/>
      <dgm:spPr/>
    </dgm:pt>
    <dgm:pt modelId="{3BB2EDC3-3E7F-4C6F-8F36-C679B83229C4}" type="pres">
      <dgm:prSet presAssocID="{4748F91F-32E5-4F4B-8DF2-C814E307483C}" presName="iconBgRect" presStyleLbl="bgShp" presStyleIdx="2" presStyleCnt="5"/>
      <dgm:spPr/>
    </dgm:pt>
    <dgm:pt modelId="{980D28B1-CF1B-4025-996F-0B8AF8AB9656}" type="pres">
      <dgm:prSet presAssocID="{4748F91F-32E5-4F4B-8DF2-C814E30748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3C2DB096-34BE-4CCB-BE15-3777E6B3E8C6}" type="pres">
      <dgm:prSet presAssocID="{4748F91F-32E5-4F4B-8DF2-C814E307483C}" presName="spaceRect" presStyleCnt="0"/>
      <dgm:spPr/>
    </dgm:pt>
    <dgm:pt modelId="{BF57D69A-5830-41AD-84F3-04666D601BC6}" type="pres">
      <dgm:prSet presAssocID="{4748F91F-32E5-4F4B-8DF2-C814E307483C}" presName="textRect" presStyleLbl="revTx" presStyleIdx="2" presStyleCnt="5">
        <dgm:presLayoutVars>
          <dgm:chMax val="1"/>
          <dgm:chPref val="1"/>
        </dgm:presLayoutVars>
      </dgm:prSet>
      <dgm:spPr/>
    </dgm:pt>
    <dgm:pt modelId="{4DDEEAB3-0E9E-47A7-986C-6C751F766807}" type="pres">
      <dgm:prSet presAssocID="{B1F9F133-CC69-47AE-8487-11D5CDAE7FE0}" presName="sibTrans" presStyleCnt="0"/>
      <dgm:spPr/>
    </dgm:pt>
    <dgm:pt modelId="{A13EAD04-EA26-49F2-9428-5C859011CFE5}" type="pres">
      <dgm:prSet presAssocID="{25A80D47-58AD-4AF9-A6A3-E2E953134729}" presName="compNode" presStyleCnt="0"/>
      <dgm:spPr/>
    </dgm:pt>
    <dgm:pt modelId="{4964C63D-3FC8-4FC3-8634-E06F293D83C5}" type="pres">
      <dgm:prSet presAssocID="{25A80D47-58AD-4AF9-A6A3-E2E953134729}" presName="iconBgRect" presStyleLbl="bgShp" presStyleIdx="3" presStyleCnt="5"/>
      <dgm:spPr/>
    </dgm:pt>
    <dgm:pt modelId="{A5625BEC-0999-43DB-A73A-C02585945ABD}" type="pres">
      <dgm:prSet presAssocID="{25A80D47-58AD-4AF9-A6A3-E2E9531347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84880D9-F432-4338-8177-803AF99B3E3C}" type="pres">
      <dgm:prSet presAssocID="{25A80D47-58AD-4AF9-A6A3-E2E953134729}" presName="spaceRect" presStyleCnt="0"/>
      <dgm:spPr/>
    </dgm:pt>
    <dgm:pt modelId="{DAA9D6B4-2A48-492A-A8CC-DF73863CCA63}" type="pres">
      <dgm:prSet presAssocID="{25A80D47-58AD-4AF9-A6A3-E2E953134729}" presName="textRect" presStyleLbl="revTx" presStyleIdx="3" presStyleCnt="5">
        <dgm:presLayoutVars>
          <dgm:chMax val="1"/>
          <dgm:chPref val="1"/>
        </dgm:presLayoutVars>
      </dgm:prSet>
      <dgm:spPr/>
    </dgm:pt>
    <dgm:pt modelId="{C60A24CC-09AD-4459-8757-6E741CEE5A4B}" type="pres">
      <dgm:prSet presAssocID="{DF2B6741-822D-4E33-97B4-7DA28256B504}" presName="sibTrans" presStyleCnt="0"/>
      <dgm:spPr/>
    </dgm:pt>
    <dgm:pt modelId="{9E7BE2E0-8BFC-469F-AFCB-9D1876492E9A}" type="pres">
      <dgm:prSet presAssocID="{B36CB070-003C-43F4-AB29-38E118EA2AFC}" presName="compNode" presStyleCnt="0"/>
      <dgm:spPr/>
    </dgm:pt>
    <dgm:pt modelId="{5D1C4771-6E19-4EFE-9AEA-25DB7823256C}" type="pres">
      <dgm:prSet presAssocID="{B36CB070-003C-43F4-AB29-38E118EA2AFC}" presName="iconBgRect" presStyleLbl="bgShp" presStyleIdx="4" presStyleCnt="5"/>
      <dgm:spPr/>
    </dgm:pt>
    <dgm:pt modelId="{46CCC20D-4593-4ADD-9F3E-16B0B075DB6D}" type="pres">
      <dgm:prSet presAssocID="{B36CB070-003C-43F4-AB29-38E118EA2A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8642F47-AA8C-469C-9DC3-1F9453C61A38}" type="pres">
      <dgm:prSet presAssocID="{B36CB070-003C-43F4-AB29-38E118EA2AFC}" presName="spaceRect" presStyleCnt="0"/>
      <dgm:spPr/>
    </dgm:pt>
    <dgm:pt modelId="{C983D86A-E8A2-4232-B609-FDA139EB9598}" type="pres">
      <dgm:prSet presAssocID="{B36CB070-003C-43F4-AB29-38E118EA2AF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899E00-99C2-471F-9FE3-5C47FE8C4704}" type="presOf" srcId="{4748F91F-32E5-4F4B-8DF2-C814E307483C}" destId="{BF57D69A-5830-41AD-84F3-04666D601BC6}" srcOrd="0" destOrd="0" presId="urn:microsoft.com/office/officeart/2018/5/layout/IconCircleLabelList"/>
    <dgm:cxn modelId="{C9ADA721-0CD1-402B-8740-2BF0151D1890}" srcId="{543CAE47-7DE9-4869-A495-AAE96C5A2986}" destId="{850FA030-F180-41DD-ADF7-D74C555CE8A5}" srcOrd="0" destOrd="0" parTransId="{49DB0C08-3C84-47D8-A57D-414A33C94A49}" sibTransId="{216C7679-23F1-4164-8F5F-22404D37F742}"/>
    <dgm:cxn modelId="{BB833032-D56E-4559-8D98-79AAA48CDFF3}" type="presOf" srcId="{B36CB070-003C-43F4-AB29-38E118EA2AFC}" destId="{C983D86A-E8A2-4232-B609-FDA139EB9598}" srcOrd="0" destOrd="0" presId="urn:microsoft.com/office/officeart/2018/5/layout/IconCircleLabelList"/>
    <dgm:cxn modelId="{20599939-3528-4778-AE71-DB9F0A226F00}" type="presOf" srcId="{25A80D47-58AD-4AF9-A6A3-E2E953134729}" destId="{DAA9D6B4-2A48-492A-A8CC-DF73863CCA63}" srcOrd="0" destOrd="0" presId="urn:microsoft.com/office/officeart/2018/5/layout/IconCircleLabelList"/>
    <dgm:cxn modelId="{153ECA3C-22E9-42E7-8FE1-B06B78E3458A}" srcId="{543CAE47-7DE9-4869-A495-AAE96C5A2986}" destId="{25A80D47-58AD-4AF9-A6A3-E2E953134729}" srcOrd="3" destOrd="0" parTransId="{DE9A448C-9336-47F7-99AF-206651E9EE53}" sibTransId="{DF2B6741-822D-4E33-97B4-7DA28256B504}"/>
    <dgm:cxn modelId="{CD714642-C73E-4F91-8539-641EEB1FA1C7}" srcId="{543CAE47-7DE9-4869-A495-AAE96C5A2986}" destId="{4748F91F-32E5-4F4B-8DF2-C814E307483C}" srcOrd="2" destOrd="0" parTransId="{00D10344-5787-49AC-B198-74D48AA87ECE}" sibTransId="{B1F9F133-CC69-47AE-8487-11D5CDAE7FE0}"/>
    <dgm:cxn modelId="{F53D8ACD-AD73-4531-9A27-579C0A76B337}" srcId="{543CAE47-7DE9-4869-A495-AAE96C5A2986}" destId="{F4D946F6-B7F8-47A4-B41B-E9E12530CDEA}" srcOrd="1" destOrd="0" parTransId="{C6DBF0B2-14A5-4A5C-8761-4056A1DF425C}" sibTransId="{999499D9-1306-4596-AEAD-BCBF60645125}"/>
    <dgm:cxn modelId="{0B58A7CE-7A65-45DC-8DA1-11D99A4F11A5}" type="presOf" srcId="{F4D946F6-B7F8-47A4-B41B-E9E12530CDEA}" destId="{EF16001B-1F7E-4F06-9060-123439E323C7}" srcOrd="0" destOrd="0" presId="urn:microsoft.com/office/officeart/2018/5/layout/IconCircleLabelList"/>
    <dgm:cxn modelId="{4A6FDBD4-A428-4498-99BD-163B203EBFC5}" type="presOf" srcId="{850FA030-F180-41DD-ADF7-D74C555CE8A5}" destId="{08B3FA90-1F0B-458E-895A-DE1071828D26}" srcOrd="0" destOrd="0" presId="urn:microsoft.com/office/officeart/2018/5/layout/IconCircleLabelList"/>
    <dgm:cxn modelId="{6E0155DA-22B5-4E41-8F40-B6166DED70F0}" type="presOf" srcId="{543CAE47-7DE9-4869-A495-AAE96C5A2986}" destId="{651A1233-9B0C-4496-98FA-9E6732D516C4}" srcOrd="0" destOrd="0" presId="urn:microsoft.com/office/officeart/2018/5/layout/IconCircleLabelList"/>
    <dgm:cxn modelId="{632270DE-0CBF-4CD0-B0C7-916C2741CB11}" srcId="{543CAE47-7DE9-4869-A495-AAE96C5A2986}" destId="{B36CB070-003C-43F4-AB29-38E118EA2AFC}" srcOrd="4" destOrd="0" parTransId="{1AD44332-3EFD-4153-BF03-C1A5FE96B950}" sibTransId="{2423526C-E252-47A5-97B3-665ADA60FBEA}"/>
    <dgm:cxn modelId="{FE2FC1F3-79DF-4F2F-ABDD-9DF72E742A1F}" type="presParOf" srcId="{651A1233-9B0C-4496-98FA-9E6732D516C4}" destId="{3A4B3DDC-7668-4AE6-9226-C53389992708}" srcOrd="0" destOrd="0" presId="urn:microsoft.com/office/officeart/2018/5/layout/IconCircleLabelList"/>
    <dgm:cxn modelId="{C7D71BDC-2453-40B1-9E92-85B14D1A79E7}" type="presParOf" srcId="{3A4B3DDC-7668-4AE6-9226-C53389992708}" destId="{9B1812F5-D6DC-4E68-ABE5-BD13D4962DAA}" srcOrd="0" destOrd="0" presId="urn:microsoft.com/office/officeart/2018/5/layout/IconCircleLabelList"/>
    <dgm:cxn modelId="{4AE3BDF0-3C49-46B8-9346-05B072ABA84D}" type="presParOf" srcId="{3A4B3DDC-7668-4AE6-9226-C53389992708}" destId="{3FB6E33E-63C1-41C1-8216-56DC2D739C3B}" srcOrd="1" destOrd="0" presId="urn:microsoft.com/office/officeart/2018/5/layout/IconCircleLabelList"/>
    <dgm:cxn modelId="{B7885433-08ED-4854-9547-D2B6A38D6397}" type="presParOf" srcId="{3A4B3DDC-7668-4AE6-9226-C53389992708}" destId="{53D26BE6-BA6B-4AC7-A8E4-249D153B62FF}" srcOrd="2" destOrd="0" presId="urn:microsoft.com/office/officeart/2018/5/layout/IconCircleLabelList"/>
    <dgm:cxn modelId="{3897DDB8-4E20-4E6C-8A39-5C71E7DF6A62}" type="presParOf" srcId="{3A4B3DDC-7668-4AE6-9226-C53389992708}" destId="{08B3FA90-1F0B-458E-895A-DE1071828D26}" srcOrd="3" destOrd="0" presId="urn:microsoft.com/office/officeart/2018/5/layout/IconCircleLabelList"/>
    <dgm:cxn modelId="{67464B8C-D778-4DD2-9922-E119D8391B80}" type="presParOf" srcId="{651A1233-9B0C-4496-98FA-9E6732D516C4}" destId="{DADFB33A-D9E5-4666-9E52-BFEAE2D1D19A}" srcOrd="1" destOrd="0" presId="urn:microsoft.com/office/officeart/2018/5/layout/IconCircleLabelList"/>
    <dgm:cxn modelId="{3C98F899-DF7A-4537-9B64-40066263F5D9}" type="presParOf" srcId="{651A1233-9B0C-4496-98FA-9E6732D516C4}" destId="{705FEEBA-097D-417F-973B-8C83DCD553A9}" srcOrd="2" destOrd="0" presId="urn:microsoft.com/office/officeart/2018/5/layout/IconCircleLabelList"/>
    <dgm:cxn modelId="{3AA3FDC3-03D9-4B49-B283-385EF94E5B26}" type="presParOf" srcId="{705FEEBA-097D-417F-973B-8C83DCD553A9}" destId="{9B09A868-3F1B-464C-AC33-30102C2DEA0F}" srcOrd="0" destOrd="0" presId="urn:microsoft.com/office/officeart/2018/5/layout/IconCircleLabelList"/>
    <dgm:cxn modelId="{85AE2DF0-593F-4B85-AD5E-F25BF89AE1D4}" type="presParOf" srcId="{705FEEBA-097D-417F-973B-8C83DCD553A9}" destId="{68E44D04-34BB-40A5-9129-88FA52D6A856}" srcOrd="1" destOrd="0" presId="urn:microsoft.com/office/officeart/2018/5/layout/IconCircleLabelList"/>
    <dgm:cxn modelId="{2F060816-64DA-4B8D-9E4C-4808584CB512}" type="presParOf" srcId="{705FEEBA-097D-417F-973B-8C83DCD553A9}" destId="{59A72220-149A-4654-9EAC-F419222E2954}" srcOrd="2" destOrd="0" presId="urn:microsoft.com/office/officeart/2018/5/layout/IconCircleLabelList"/>
    <dgm:cxn modelId="{30811EA6-31E2-44D2-856A-1323C7610E28}" type="presParOf" srcId="{705FEEBA-097D-417F-973B-8C83DCD553A9}" destId="{EF16001B-1F7E-4F06-9060-123439E323C7}" srcOrd="3" destOrd="0" presId="urn:microsoft.com/office/officeart/2018/5/layout/IconCircleLabelList"/>
    <dgm:cxn modelId="{69C1AAC0-FFC4-4CFB-9D31-D44178385694}" type="presParOf" srcId="{651A1233-9B0C-4496-98FA-9E6732D516C4}" destId="{85661457-F6E5-4DF6-ADFC-F8E088EF6141}" srcOrd="3" destOrd="0" presId="urn:microsoft.com/office/officeart/2018/5/layout/IconCircleLabelList"/>
    <dgm:cxn modelId="{D9446228-697A-4C3B-8576-C53696AF8E73}" type="presParOf" srcId="{651A1233-9B0C-4496-98FA-9E6732D516C4}" destId="{42E1060E-6E94-4777-9712-F26C9D7C4608}" srcOrd="4" destOrd="0" presId="urn:microsoft.com/office/officeart/2018/5/layout/IconCircleLabelList"/>
    <dgm:cxn modelId="{C49C4B49-25E8-4B23-A362-A14E20E6EF8F}" type="presParOf" srcId="{42E1060E-6E94-4777-9712-F26C9D7C4608}" destId="{3BB2EDC3-3E7F-4C6F-8F36-C679B83229C4}" srcOrd="0" destOrd="0" presId="urn:microsoft.com/office/officeart/2018/5/layout/IconCircleLabelList"/>
    <dgm:cxn modelId="{FE3F12B4-6844-43A7-A167-954AE42EEA61}" type="presParOf" srcId="{42E1060E-6E94-4777-9712-F26C9D7C4608}" destId="{980D28B1-CF1B-4025-996F-0B8AF8AB9656}" srcOrd="1" destOrd="0" presId="urn:microsoft.com/office/officeart/2018/5/layout/IconCircleLabelList"/>
    <dgm:cxn modelId="{D86036EE-C14A-49FE-A3B2-7D99A4AAC3A8}" type="presParOf" srcId="{42E1060E-6E94-4777-9712-F26C9D7C4608}" destId="{3C2DB096-34BE-4CCB-BE15-3777E6B3E8C6}" srcOrd="2" destOrd="0" presId="urn:microsoft.com/office/officeart/2018/5/layout/IconCircleLabelList"/>
    <dgm:cxn modelId="{8B5889E5-9379-4413-B6F5-64A146141A95}" type="presParOf" srcId="{42E1060E-6E94-4777-9712-F26C9D7C4608}" destId="{BF57D69A-5830-41AD-84F3-04666D601BC6}" srcOrd="3" destOrd="0" presId="urn:microsoft.com/office/officeart/2018/5/layout/IconCircleLabelList"/>
    <dgm:cxn modelId="{5C7ADDC2-A6D9-45E1-BF65-2AFC73D0EF4A}" type="presParOf" srcId="{651A1233-9B0C-4496-98FA-9E6732D516C4}" destId="{4DDEEAB3-0E9E-47A7-986C-6C751F766807}" srcOrd="5" destOrd="0" presId="urn:microsoft.com/office/officeart/2018/5/layout/IconCircleLabelList"/>
    <dgm:cxn modelId="{CC7BB48E-C9BA-4253-8702-2740BFF82BA2}" type="presParOf" srcId="{651A1233-9B0C-4496-98FA-9E6732D516C4}" destId="{A13EAD04-EA26-49F2-9428-5C859011CFE5}" srcOrd="6" destOrd="0" presId="urn:microsoft.com/office/officeart/2018/5/layout/IconCircleLabelList"/>
    <dgm:cxn modelId="{84161642-D7EB-464B-9425-615CC3F12249}" type="presParOf" srcId="{A13EAD04-EA26-49F2-9428-5C859011CFE5}" destId="{4964C63D-3FC8-4FC3-8634-E06F293D83C5}" srcOrd="0" destOrd="0" presId="urn:microsoft.com/office/officeart/2018/5/layout/IconCircleLabelList"/>
    <dgm:cxn modelId="{FD221F32-E6A2-40A9-9088-14302728E887}" type="presParOf" srcId="{A13EAD04-EA26-49F2-9428-5C859011CFE5}" destId="{A5625BEC-0999-43DB-A73A-C02585945ABD}" srcOrd="1" destOrd="0" presId="urn:microsoft.com/office/officeart/2018/5/layout/IconCircleLabelList"/>
    <dgm:cxn modelId="{1B1FA50E-ED88-461B-90B8-0F1672E32849}" type="presParOf" srcId="{A13EAD04-EA26-49F2-9428-5C859011CFE5}" destId="{C84880D9-F432-4338-8177-803AF99B3E3C}" srcOrd="2" destOrd="0" presId="urn:microsoft.com/office/officeart/2018/5/layout/IconCircleLabelList"/>
    <dgm:cxn modelId="{79A98F19-A0A7-46A4-B12D-7F4200413835}" type="presParOf" srcId="{A13EAD04-EA26-49F2-9428-5C859011CFE5}" destId="{DAA9D6B4-2A48-492A-A8CC-DF73863CCA63}" srcOrd="3" destOrd="0" presId="urn:microsoft.com/office/officeart/2018/5/layout/IconCircleLabelList"/>
    <dgm:cxn modelId="{231D28F2-7E64-4C61-9E4D-0A21815061E9}" type="presParOf" srcId="{651A1233-9B0C-4496-98FA-9E6732D516C4}" destId="{C60A24CC-09AD-4459-8757-6E741CEE5A4B}" srcOrd="7" destOrd="0" presId="urn:microsoft.com/office/officeart/2018/5/layout/IconCircleLabelList"/>
    <dgm:cxn modelId="{B9D5D1FD-A389-4FB7-A459-C9FB99BAE47A}" type="presParOf" srcId="{651A1233-9B0C-4496-98FA-9E6732D516C4}" destId="{9E7BE2E0-8BFC-469F-AFCB-9D1876492E9A}" srcOrd="8" destOrd="0" presId="urn:microsoft.com/office/officeart/2018/5/layout/IconCircleLabelList"/>
    <dgm:cxn modelId="{D5BB5780-E07E-4A82-98D0-0452A404C86C}" type="presParOf" srcId="{9E7BE2E0-8BFC-469F-AFCB-9D1876492E9A}" destId="{5D1C4771-6E19-4EFE-9AEA-25DB7823256C}" srcOrd="0" destOrd="0" presId="urn:microsoft.com/office/officeart/2018/5/layout/IconCircleLabelList"/>
    <dgm:cxn modelId="{DDE1181C-013C-4DE6-AE5F-5F1075C85D20}" type="presParOf" srcId="{9E7BE2E0-8BFC-469F-AFCB-9D1876492E9A}" destId="{46CCC20D-4593-4ADD-9F3E-16B0B075DB6D}" srcOrd="1" destOrd="0" presId="urn:microsoft.com/office/officeart/2018/5/layout/IconCircleLabelList"/>
    <dgm:cxn modelId="{2514B56E-7DEE-4E80-85B9-CB83E730853B}" type="presParOf" srcId="{9E7BE2E0-8BFC-469F-AFCB-9D1876492E9A}" destId="{38642F47-AA8C-469C-9DC3-1F9453C61A38}" srcOrd="2" destOrd="0" presId="urn:microsoft.com/office/officeart/2018/5/layout/IconCircleLabelList"/>
    <dgm:cxn modelId="{C062CB2B-95BF-4127-A1C9-B7580E7928C8}" type="presParOf" srcId="{9E7BE2E0-8BFC-469F-AFCB-9D1876492E9A}" destId="{C983D86A-E8A2-4232-B609-FDA139EB95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54B0C-EB10-47FC-BE0F-A1B09D436C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9CD595-B729-427B-B735-7D9BA8DFE473}">
      <dgm:prSet/>
      <dgm:spPr/>
      <dgm:t>
        <a:bodyPr/>
        <a:lstStyle/>
        <a:p>
          <a:r>
            <a:rPr lang="en-GB" b="0" i="0"/>
            <a:t>Arts &amp; Entertainment venues are an effective way of clustering the stations in London</a:t>
          </a:r>
          <a:endParaRPr lang="en-US"/>
        </a:p>
      </dgm:t>
    </dgm:pt>
    <dgm:pt modelId="{D7CFDF91-3A4B-4429-96DC-F8BE8004B977}" type="parTrans" cxnId="{6A4204AA-F5C1-4157-BA36-9F26ECC4BAA2}">
      <dgm:prSet/>
      <dgm:spPr/>
      <dgm:t>
        <a:bodyPr/>
        <a:lstStyle/>
        <a:p>
          <a:endParaRPr lang="en-US"/>
        </a:p>
      </dgm:t>
    </dgm:pt>
    <dgm:pt modelId="{A70D1BFC-E8C0-442D-A77B-459E42F69C12}" type="sibTrans" cxnId="{6A4204AA-F5C1-4157-BA36-9F26ECC4BAA2}">
      <dgm:prSet/>
      <dgm:spPr/>
      <dgm:t>
        <a:bodyPr/>
        <a:lstStyle/>
        <a:p>
          <a:endParaRPr lang="en-US"/>
        </a:p>
      </dgm:t>
    </dgm:pt>
    <dgm:pt modelId="{E535E189-5A16-48D2-A740-1015237DDED2}">
      <dgm:prSet/>
      <dgm:spPr/>
      <dgm:t>
        <a:bodyPr/>
        <a:lstStyle/>
        <a:p>
          <a:r>
            <a:rPr lang="en-GB" b="0" i="0" dirty="0"/>
            <a:t>Tourists can gain valuable insight and better plan their trips</a:t>
          </a:r>
          <a:endParaRPr lang="en-US" dirty="0"/>
        </a:p>
      </dgm:t>
    </dgm:pt>
    <dgm:pt modelId="{AFDEEA17-0C24-407C-AC02-CA6B2ADB8AD3}" type="parTrans" cxnId="{A5155BDD-ED12-45DE-A818-090277E42A11}">
      <dgm:prSet/>
      <dgm:spPr/>
      <dgm:t>
        <a:bodyPr/>
        <a:lstStyle/>
        <a:p>
          <a:endParaRPr lang="en-US"/>
        </a:p>
      </dgm:t>
    </dgm:pt>
    <dgm:pt modelId="{5D4043C7-3AA7-498B-8122-F28292E5AFB2}" type="sibTrans" cxnId="{A5155BDD-ED12-45DE-A818-090277E42A11}">
      <dgm:prSet/>
      <dgm:spPr/>
      <dgm:t>
        <a:bodyPr/>
        <a:lstStyle/>
        <a:p>
          <a:endParaRPr lang="en-US"/>
        </a:p>
      </dgm:t>
    </dgm:pt>
    <dgm:pt modelId="{36F56A9B-F3E8-4A2A-A48E-9748BD50960D}">
      <dgm:prSet/>
      <dgm:spPr/>
      <dgm:t>
        <a:bodyPr/>
        <a:lstStyle/>
        <a:p>
          <a:r>
            <a:rPr lang="en-GB" b="0" i="0"/>
            <a:t>Further improvements can be made (e.g. selecting station and visualising its venues)</a:t>
          </a:r>
          <a:endParaRPr lang="en-US"/>
        </a:p>
      </dgm:t>
    </dgm:pt>
    <dgm:pt modelId="{676A2AAF-9F85-4E9C-B86B-3C4CD8C87F6C}" type="parTrans" cxnId="{777250D9-B569-444F-8BF5-F5A5D3F1BD64}">
      <dgm:prSet/>
      <dgm:spPr/>
      <dgm:t>
        <a:bodyPr/>
        <a:lstStyle/>
        <a:p>
          <a:endParaRPr lang="en-US"/>
        </a:p>
      </dgm:t>
    </dgm:pt>
    <dgm:pt modelId="{B45F8874-8198-422B-A250-780EFDCD70A5}" type="sibTrans" cxnId="{777250D9-B569-444F-8BF5-F5A5D3F1BD64}">
      <dgm:prSet/>
      <dgm:spPr/>
      <dgm:t>
        <a:bodyPr/>
        <a:lstStyle/>
        <a:p>
          <a:endParaRPr lang="en-US"/>
        </a:p>
      </dgm:t>
    </dgm:pt>
    <dgm:pt modelId="{D9031D5D-E47D-4232-A77A-FA4BF488857D}" type="pres">
      <dgm:prSet presAssocID="{36F54B0C-EB10-47FC-BE0F-A1B09D436C8D}" presName="root" presStyleCnt="0">
        <dgm:presLayoutVars>
          <dgm:dir/>
          <dgm:resizeHandles val="exact"/>
        </dgm:presLayoutVars>
      </dgm:prSet>
      <dgm:spPr/>
    </dgm:pt>
    <dgm:pt modelId="{4E874C5F-0A48-4144-A913-2269A6C37A10}" type="pres">
      <dgm:prSet presAssocID="{D69CD595-B729-427B-B735-7D9BA8DFE473}" presName="compNode" presStyleCnt="0"/>
      <dgm:spPr/>
    </dgm:pt>
    <dgm:pt modelId="{9EC2900A-9691-4B12-8817-292E3FBC904F}" type="pres">
      <dgm:prSet presAssocID="{D69CD595-B729-427B-B735-7D9BA8DFE4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4ABC38-83ED-4508-9294-C7ED269C5426}" type="pres">
      <dgm:prSet presAssocID="{D69CD595-B729-427B-B735-7D9BA8DFE473}" presName="spaceRect" presStyleCnt="0"/>
      <dgm:spPr/>
    </dgm:pt>
    <dgm:pt modelId="{35090A9C-4417-4CAF-9C4F-1ACB75086820}" type="pres">
      <dgm:prSet presAssocID="{D69CD595-B729-427B-B735-7D9BA8DFE473}" presName="textRect" presStyleLbl="revTx" presStyleIdx="0" presStyleCnt="3">
        <dgm:presLayoutVars>
          <dgm:chMax val="1"/>
          <dgm:chPref val="1"/>
        </dgm:presLayoutVars>
      </dgm:prSet>
      <dgm:spPr/>
    </dgm:pt>
    <dgm:pt modelId="{0721215D-0D06-4F44-8321-66865BE6C5F2}" type="pres">
      <dgm:prSet presAssocID="{A70D1BFC-E8C0-442D-A77B-459E42F69C12}" presName="sibTrans" presStyleCnt="0"/>
      <dgm:spPr/>
    </dgm:pt>
    <dgm:pt modelId="{A073A9F9-4EA6-4462-A9F6-95C2F9DF17E3}" type="pres">
      <dgm:prSet presAssocID="{E535E189-5A16-48D2-A740-1015237DDED2}" presName="compNode" presStyleCnt="0"/>
      <dgm:spPr/>
    </dgm:pt>
    <dgm:pt modelId="{559C9F4E-A7E5-4F81-A81E-AD942523B999}" type="pres">
      <dgm:prSet presAssocID="{E535E189-5A16-48D2-A740-1015237DDE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31D160C-27EC-47E8-9F56-A34C1E74A322}" type="pres">
      <dgm:prSet presAssocID="{E535E189-5A16-48D2-A740-1015237DDED2}" presName="spaceRect" presStyleCnt="0"/>
      <dgm:spPr/>
    </dgm:pt>
    <dgm:pt modelId="{108ACC30-5A07-444D-B4EE-E0A34159D4FD}" type="pres">
      <dgm:prSet presAssocID="{E535E189-5A16-48D2-A740-1015237DDED2}" presName="textRect" presStyleLbl="revTx" presStyleIdx="1" presStyleCnt="3">
        <dgm:presLayoutVars>
          <dgm:chMax val="1"/>
          <dgm:chPref val="1"/>
        </dgm:presLayoutVars>
      </dgm:prSet>
      <dgm:spPr/>
    </dgm:pt>
    <dgm:pt modelId="{2AD1212B-A102-497B-A040-4AC43772140E}" type="pres">
      <dgm:prSet presAssocID="{5D4043C7-3AA7-498B-8122-F28292E5AFB2}" presName="sibTrans" presStyleCnt="0"/>
      <dgm:spPr/>
    </dgm:pt>
    <dgm:pt modelId="{44E7C9AB-C267-46CD-A2C0-D9C0E92C3B65}" type="pres">
      <dgm:prSet presAssocID="{36F56A9B-F3E8-4A2A-A48E-9748BD50960D}" presName="compNode" presStyleCnt="0"/>
      <dgm:spPr/>
    </dgm:pt>
    <dgm:pt modelId="{3D945D23-B1E7-438F-A5C3-05C4F0A628D0}" type="pres">
      <dgm:prSet presAssocID="{36F56A9B-F3E8-4A2A-A48E-9748BD5096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2ADBD7F-2EB0-40C5-BEA5-4BB57FC88A0C}" type="pres">
      <dgm:prSet presAssocID="{36F56A9B-F3E8-4A2A-A48E-9748BD50960D}" presName="spaceRect" presStyleCnt="0"/>
      <dgm:spPr/>
    </dgm:pt>
    <dgm:pt modelId="{34DBE479-A382-46CF-9B53-784790E5A431}" type="pres">
      <dgm:prSet presAssocID="{36F56A9B-F3E8-4A2A-A48E-9748BD5096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BE25A2-FCAA-4624-8795-92A291867080}" type="presOf" srcId="{36F56A9B-F3E8-4A2A-A48E-9748BD50960D}" destId="{34DBE479-A382-46CF-9B53-784790E5A431}" srcOrd="0" destOrd="0" presId="urn:microsoft.com/office/officeart/2018/2/layout/IconLabelList"/>
    <dgm:cxn modelId="{6A4204AA-F5C1-4157-BA36-9F26ECC4BAA2}" srcId="{36F54B0C-EB10-47FC-BE0F-A1B09D436C8D}" destId="{D69CD595-B729-427B-B735-7D9BA8DFE473}" srcOrd="0" destOrd="0" parTransId="{D7CFDF91-3A4B-4429-96DC-F8BE8004B977}" sibTransId="{A70D1BFC-E8C0-442D-A77B-459E42F69C12}"/>
    <dgm:cxn modelId="{44B544CC-3BBE-4BE0-A921-8924D159CD36}" type="presOf" srcId="{D69CD595-B729-427B-B735-7D9BA8DFE473}" destId="{35090A9C-4417-4CAF-9C4F-1ACB75086820}" srcOrd="0" destOrd="0" presId="urn:microsoft.com/office/officeart/2018/2/layout/IconLabelList"/>
    <dgm:cxn modelId="{CA3AF7D6-1B08-4F43-BB23-267AE728BBEC}" type="presOf" srcId="{E535E189-5A16-48D2-A740-1015237DDED2}" destId="{108ACC30-5A07-444D-B4EE-E0A34159D4FD}" srcOrd="0" destOrd="0" presId="urn:microsoft.com/office/officeart/2018/2/layout/IconLabelList"/>
    <dgm:cxn modelId="{777250D9-B569-444F-8BF5-F5A5D3F1BD64}" srcId="{36F54B0C-EB10-47FC-BE0F-A1B09D436C8D}" destId="{36F56A9B-F3E8-4A2A-A48E-9748BD50960D}" srcOrd="2" destOrd="0" parTransId="{676A2AAF-9F85-4E9C-B86B-3C4CD8C87F6C}" sibTransId="{B45F8874-8198-422B-A250-780EFDCD70A5}"/>
    <dgm:cxn modelId="{A5155BDD-ED12-45DE-A818-090277E42A11}" srcId="{36F54B0C-EB10-47FC-BE0F-A1B09D436C8D}" destId="{E535E189-5A16-48D2-A740-1015237DDED2}" srcOrd="1" destOrd="0" parTransId="{AFDEEA17-0C24-407C-AC02-CA6B2ADB8AD3}" sibTransId="{5D4043C7-3AA7-498B-8122-F28292E5AFB2}"/>
    <dgm:cxn modelId="{4B4974E4-2E3E-41E8-BA3B-A283AB639190}" type="presOf" srcId="{36F54B0C-EB10-47FC-BE0F-A1B09D436C8D}" destId="{D9031D5D-E47D-4232-A77A-FA4BF488857D}" srcOrd="0" destOrd="0" presId="urn:microsoft.com/office/officeart/2018/2/layout/IconLabelList"/>
    <dgm:cxn modelId="{01138722-B5C3-48EE-9EC1-9AD5014192A7}" type="presParOf" srcId="{D9031D5D-E47D-4232-A77A-FA4BF488857D}" destId="{4E874C5F-0A48-4144-A913-2269A6C37A10}" srcOrd="0" destOrd="0" presId="urn:microsoft.com/office/officeart/2018/2/layout/IconLabelList"/>
    <dgm:cxn modelId="{08470964-1519-4576-98B3-68788C103ED0}" type="presParOf" srcId="{4E874C5F-0A48-4144-A913-2269A6C37A10}" destId="{9EC2900A-9691-4B12-8817-292E3FBC904F}" srcOrd="0" destOrd="0" presId="urn:microsoft.com/office/officeart/2018/2/layout/IconLabelList"/>
    <dgm:cxn modelId="{CF8066CA-E120-41FC-9033-CA3236079C2B}" type="presParOf" srcId="{4E874C5F-0A48-4144-A913-2269A6C37A10}" destId="{AF4ABC38-83ED-4508-9294-C7ED269C5426}" srcOrd="1" destOrd="0" presId="urn:microsoft.com/office/officeart/2018/2/layout/IconLabelList"/>
    <dgm:cxn modelId="{44C60AF6-0F0B-4C76-9931-2F6A3A587E72}" type="presParOf" srcId="{4E874C5F-0A48-4144-A913-2269A6C37A10}" destId="{35090A9C-4417-4CAF-9C4F-1ACB75086820}" srcOrd="2" destOrd="0" presId="urn:microsoft.com/office/officeart/2018/2/layout/IconLabelList"/>
    <dgm:cxn modelId="{5063C6D2-FCD5-4528-AA34-04035C964504}" type="presParOf" srcId="{D9031D5D-E47D-4232-A77A-FA4BF488857D}" destId="{0721215D-0D06-4F44-8321-66865BE6C5F2}" srcOrd="1" destOrd="0" presId="urn:microsoft.com/office/officeart/2018/2/layout/IconLabelList"/>
    <dgm:cxn modelId="{885531F3-E672-4D85-9193-B8162DF4D578}" type="presParOf" srcId="{D9031D5D-E47D-4232-A77A-FA4BF488857D}" destId="{A073A9F9-4EA6-4462-A9F6-95C2F9DF17E3}" srcOrd="2" destOrd="0" presId="urn:microsoft.com/office/officeart/2018/2/layout/IconLabelList"/>
    <dgm:cxn modelId="{E171C5F3-F21F-49DE-8A9E-046D519C62E4}" type="presParOf" srcId="{A073A9F9-4EA6-4462-A9F6-95C2F9DF17E3}" destId="{559C9F4E-A7E5-4F81-A81E-AD942523B999}" srcOrd="0" destOrd="0" presId="urn:microsoft.com/office/officeart/2018/2/layout/IconLabelList"/>
    <dgm:cxn modelId="{61F43A7A-8FDE-4CEB-9609-3B42A4735305}" type="presParOf" srcId="{A073A9F9-4EA6-4462-A9F6-95C2F9DF17E3}" destId="{531D160C-27EC-47E8-9F56-A34C1E74A322}" srcOrd="1" destOrd="0" presId="urn:microsoft.com/office/officeart/2018/2/layout/IconLabelList"/>
    <dgm:cxn modelId="{B44F0B56-3A71-4DB4-9B81-DB6EE246BC02}" type="presParOf" srcId="{A073A9F9-4EA6-4462-A9F6-95C2F9DF17E3}" destId="{108ACC30-5A07-444D-B4EE-E0A34159D4FD}" srcOrd="2" destOrd="0" presId="urn:microsoft.com/office/officeart/2018/2/layout/IconLabelList"/>
    <dgm:cxn modelId="{BB5E516D-8BDC-4651-B244-3377B84AF4A2}" type="presParOf" srcId="{D9031D5D-E47D-4232-A77A-FA4BF488857D}" destId="{2AD1212B-A102-497B-A040-4AC43772140E}" srcOrd="3" destOrd="0" presId="urn:microsoft.com/office/officeart/2018/2/layout/IconLabelList"/>
    <dgm:cxn modelId="{9B62D5F7-42FB-4D60-85E2-715231761C70}" type="presParOf" srcId="{D9031D5D-E47D-4232-A77A-FA4BF488857D}" destId="{44E7C9AB-C267-46CD-A2C0-D9C0E92C3B65}" srcOrd="4" destOrd="0" presId="urn:microsoft.com/office/officeart/2018/2/layout/IconLabelList"/>
    <dgm:cxn modelId="{26F6378D-8CBC-4D1C-8ADD-5AC4CB8A5880}" type="presParOf" srcId="{44E7C9AB-C267-46CD-A2C0-D9C0E92C3B65}" destId="{3D945D23-B1E7-438F-A5C3-05C4F0A628D0}" srcOrd="0" destOrd="0" presId="urn:microsoft.com/office/officeart/2018/2/layout/IconLabelList"/>
    <dgm:cxn modelId="{8A095289-8054-404A-A2E8-0F1468F8B662}" type="presParOf" srcId="{44E7C9AB-C267-46CD-A2C0-D9C0E92C3B65}" destId="{22ADBD7F-2EB0-40C5-BEA5-4BB57FC88A0C}" srcOrd="1" destOrd="0" presId="urn:microsoft.com/office/officeart/2018/2/layout/IconLabelList"/>
    <dgm:cxn modelId="{9E571D43-8C63-44E6-B9AA-F6D7DE1331CB}" type="presParOf" srcId="{44E7C9AB-C267-46CD-A2C0-D9C0E92C3B65}" destId="{34DBE479-A382-46CF-9B53-784790E5A4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812F5-D6DC-4E68-ABE5-BD13D4962DAA}">
      <dsp:nvSpPr>
        <dsp:cNvPr id="0" name=""/>
        <dsp:cNvSpPr/>
      </dsp:nvSpPr>
      <dsp:spPr>
        <a:xfrm>
          <a:off x="332378" y="698841"/>
          <a:ext cx="1029375" cy="1029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6E33E-63C1-41C1-8216-56DC2D739C3B}">
      <dsp:nvSpPr>
        <dsp:cNvPr id="0" name=""/>
        <dsp:cNvSpPr/>
      </dsp:nvSpPr>
      <dsp:spPr>
        <a:xfrm>
          <a:off x="551753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3FA90-1F0B-458E-895A-DE1071828D26}">
      <dsp:nvSpPr>
        <dsp:cNvPr id="0" name=""/>
        <dsp:cNvSpPr/>
      </dsp:nvSpPr>
      <dsp:spPr>
        <a:xfrm>
          <a:off x="331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Station data was collected from doogal.co.uk</a:t>
          </a:r>
          <a:endParaRPr lang="en-US" sz="1200" kern="1200"/>
        </a:p>
      </dsp:txBody>
      <dsp:txXfrm>
        <a:off x="3316" y="2048841"/>
        <a:ext cx="1687500" cy="675000"/>
      </dsp:txXfrm>
    </dsp:sp>
    <dsp:sp modelId="{9B09A868-3F1B-464C-AC33-30102C2DEA0F}">
      <dsp:nvSpPr>
        <dsp:cNvPr id="0" name=""/>
        <dsp:cNvSpPr/>
      </dsp:nvSpPr>
      <dsp:spPr>
        <a:xfrm>
          <a:off x="2315191" y="698841"/>
          <a:ext cx="1029375" cy="1029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44D04-34BB-40A5-9129-88FA52D6A856}">
      <dsp:nvSpPr>
        <dsp:cNvPr id="0" name=""/>
        <dsp:cNvSpPr/>
      </dsp:nvSpPr>
      <dsp:spPr>
        <a:xfrm>
          <a:off x="2534566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6001B-1F7E-4F06-9060-123439E323C7}">
      <dsp:nvSpPr>
        <dsp:cNvPr id="0" name=""/>
        <dsp:cNvSpPr/>
      </dsp:nvSpPr>
      <dsp:spPr>
        <a:xfrm>
          <a:off x="1986128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Venue information was collected using the Foursquare API</a:t>
          </a:r>
          <a:endParaRPr lang="en-US" sz="1200" kern="1200"/>
        </a:p>
      </dsp:txBody>
      <dsp:txXfrm>
        <a:off x="1986128" y="2048841"/>
        <a:ext cx="1687500" cy="675000"/>
      </dsp:txXfrm>
    </dsp:sp>
    <dsp:sp modelId="{3BB2EDC3-3E7F-4C6F-8F36-C679B83229C4}">
      <dsp:nvSpPr>
        <dsp:cNvPr id="0" name=""/>
        <dsp:cNvSpPr/>
      </dsp:nvSpPr>
      <dsp:spPr>
        <a:xfrm>
          <a:off x="4298004" y="698841"/>
          <a:ext cx="1029375" cy="1029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D28B1-CF1B-4025-996F-0B8AF8AB9656}">
      <dsp:nvSpPr>
        <dsp:cNvPr id="0" name=""/>
        <dsp:cNvSpPr/>
      </dsp:nvSpPr>
      <dsp:spPr>
        <a:xfrm>
          <a:off x="4517379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7D69A-5830-41AD-84F3-04666D601BC6}">
      <dsp:nvSpPr>
        <dsp:cNvPr id="0" name=""/>
        <dsp:cNvSpPr/>
      </dsp:nvSpPr>
      <dsp:spPr>
        <a:xfrm>
          <a:off x="3968941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Only stations in zones 1 and 2 were kept</a:t>
          </a:r>
          <a:endParaRPr lang="en-US" sz="1200" kern="1200"/>
        </a:p>
      </dsp:txBody>
      <dsp:txXfrm>
        <a:off x="3968941" y="2048841"/>
        <a:ext cx="1687500" cy="675000"/>
      </dsp:txXfrm>
    </dsp:sp>
    <dsp:sp modelId="{4964C63D-3FC8-4FC3-8634-E06F293D83C5}">
      <dsp:nvSpPr>
        <dsp:cNvPr id="0" name=""/>
        <dsp:cNvSpPr/>
      </dsp:nvSpPr>
      <dsp:spPr>
        <a:xfrm>
          <a:off x="6280816" y="698841"/>
          <a:ext cx="1029375" cy="10293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25BEC-0999-43DB-A73A-C02585945ABD}">
      <dsp:nvSpPr>
        <dsp:cNvPr id="0" name=""/>
        <dsp:cNvSpPr/>
      </dsp:nvSpPr>
      <dsp:spPr>
        <a:xfrm>
          <a:off x="6500191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9D6B4-2A48-492A-A8CC-DF73863CCA63}">
      <dsp:nvSpPr>
        <dsp:cNvPr id="0" name=""/>
        <dsp:cNvSpPr/>
      </dsp:nvSpPr>
      <dsp:spPr>
        <a:xfrm>
          <a:off x="5951754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Stations with less that four unique venue categories were removed</a:t>
          </a:r>
          <a:endParaRPr lang="en-US" sz="1200" kern="1200"/>
        </a:p>
      </dsp:txBody>
      <dsp:txXfrm>
        <a:off x="5951754" y="2048841"/>
        <a:ext cx="1687500" cy="675000"/>
      </dsp:txXfrm>
    </dsp:sp>
    <dsp:sp modelId="{5D1C4771-6E19-4EFE-9AEA-25DB7823256C}">
      <dsp:nvSpPr>
        <dsp:cNvPr id="0" name=""/>
        <dsp:cNvSpPr/>
      </dsp:nvSpPr>
      <dsp:spPr>
        <a:xfrm>
          <a:off x="8263629" y="698841"/>
          <a:ext cx="1029375" cy="10293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CC20D-4593-4ADD-9F3E-16B0B075DB6D}">
      <dsp:nvSpPr>
        <dsp:cNvPr id="0" name=""/>
        <dsp:cNvSpPr/>
      </dsp:nvSpPr>
      <dsp:spPr>
        <a:xfrm>
          <a:off x="8483004" y="918216"/>
          <a:ext cx="590625" cy="5906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3D86A-E8A2-4232-B609-FDA139EB9598}">
      <dsp:nvSpPr>
        <dsp:cNvPr id="0" name=""/>
        <dsp:cNvSpPr/>
      </dsp:nvSpPr>
      <dsp:spPr>
        <a:xfrm>
          <a:off x="7934566" y="2048841"/>
          <a:ext cx="1687500" cy="6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0" i="0" kern="1200"/>
            <a:t>Total of 117 stations across London</a:t>
          </a:r>
          <a:endParaRPr lang="en-US" sz="1200" kern="1200"/>
        </a:p>
      </dsp:txBody>
      <dsp:txXfrm>
        <a:off x="7934566" y="2048841"/>
        <a:ext cx="1687500" cy="67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2900A-9691-4B12-8817-292E3FBC904F}">
      <dsp:nvSpPr>
        <dsp:cNvPr id="0" name=""/>
        <dsp:cNvSpPr/>
      </dsp:nvSpPr>
      <dsp:spPr>
        <a:xfrm>
          <a:off x="923249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90A9C-4417-4CAF-9C4F-1ACB75086820}">
      <dsp:nvSpPr>
        <dsp:cNvPr id="0" name=""/>
        <dsp:cNvSpPr/>
      </dsp:nvSpPr>
      <dsp:spPr>
        <a:xfrm>
          <a:off x="159251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Arts &amp; Entertainment venues are an effective way of clustering the stations in London</a:t>
          </a:r>
          <a:endParaRPr lang="en-US" sz="1400" kern="1200"/>
        </a:p>
      </dsp:txBody>
      <dsp:txXfrm>
        <a:off x="159251" y="2150305"/>
        <a:ext cx="2778172" cy="720000"/>
      </dsp:txXfrm>
    </dsp:sp>
    <dsp:sp modelId="{559C9F4E-A7E5-4F81-A81E-AD942523B999}">
      <dsp:nvSpPr>
        <dsp:cNvPr id="0" name=""/>
        <dsp:cNvSpPr/>
      </dsp:nvSpPr>
      <dsp:spPr>
        <a:xfrm>
          <a:off x="4187602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CC30-5A07-444D-B4EE-E0A34159D4FD}">
      <dsp:nvSpPr>
        <dsp:cNvPr id="0" name=""/>
        <dsp:cNvSpPr/>
      </dsp:nvSpPr>
      <dsp:spPr>
        <a:xfrm>
          <a:off x="3423605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Tourists can gain valuable insight and better plan their trips</a:t>
          </a:r>
          <a:endParaRPr lang="en-US" sz="1400" kern="1200" dirty="0"/>
        </a:p>
      </dsp:txBody>
      <dsp:txXfrm>
        <a:off x="3423605" y="2150305"/>
        <a:ext cx="2778172" cy="720000"/>
      </dsp:txXfrm>
    </dsp:sp>
    <dsp:sp modelId="{3D945D23-B1E7-438F-A5C3-05C4F0A628D0}">
      <dsp:nvSpPr>
        <dsp:cNvPr id="0" name=""/>
        <dsp:cNvSpPr/>
      </dsp:nvSpPr>
      <dsp:spPr>
        <a:xfrm>
          <a:off x="7451955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BE479-A382-46CF-9B53-784790E5A431}">
      <dsp:nvSpPr>
        <dsp:cNvPr id="0" name=""/>
        <dsp:cNvSpPr/>
      </dsp:nvSpPr>
      <dsp:spPr>
        <a:xfrm>
          <a:off x="6687958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Further improvements can be made (e.g. selecting station and visualising its venues)</a:t>
          </a:r>
          <a:endParaRPr lang="en-US" sz="1400" kern="1200"/>
        </a:p>
      </dsp:txBody>
      <dsp:txXfrm>
        <a:off x="6687958" y="2150305"/>
        <a:ext cx="27781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8515-5809-4A5D-96C5-A2532D1D0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Clustering stations in London based on Arts &amp; Entertainment venues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44FEB-7CC5-4C3A-A79C-5346F87F7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8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067B63-980F-4F96-9B0A-093483A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GB" sz="3600">
                <a:solidFill>
                  <a:schemeClr val="tx1"/>
                </a:solidFill>
              </a:rPr>
              <a:t>Clustering stations this way helps tourists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1D11-4434-47C1-BFB0-82CE151D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1"/>
                </a:solidFill>
              </a:rPr>
              <a:t>Filter stations based on their preferred venue types</a:t>
            </a:r>
          </a:p>
          <a:p>
            <a:r>
              <a:rPr lang="en-GB" sz="1800">
                <a:solidFill>
                  <a:schemeClr val="tx1"/>
                </a:solidFill>
              </a:rPr>
              <a:t>Better plan their trips</a:t>
            </a:r>
          </a:p>
          <a:p>
            <a:r>
              <a:rPr lang="en-GB" sz="1800">
                <a:solidFill>
                  <a:schemeClr val="tx1"/>
                </a:solidFill>
              </a:rPr>
              <a:t>Choose an optimal hotel location</a:t>
            </a:r>
          </a:p>
          <a:p>
            <a:r>
              <a:rPr lang="en-GB" sz="1800">
                <a:solidFill>
                  <a:schemeClr val="tx1"/>
                </a:solidFill>
              </a:rPr>
              <a:t>Gain a better understanding of the city</a:t>
            </a:r>
          </a:p>
        </p:txBody>
      </p:sp>
    </p:spTree>
    <p:extLst>
      <p:ext uri="{BB962C8B-B14F-4D97-AF65-F5344CB8AC3E}">
        <p14:creationId xmlns:p14="http://schemas.microsoft.com/office/powerpoint/2010/main" val="295504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41A78D-4AB2-4AFA-8A97-5D6BD43C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Data Acquisition &amp; Cleaning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73B540-1A3E-414E-B44F-4370DE806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1614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094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7A048-F505-4436-B671-EB241DA5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323" y="1884587"/>
            <a:ext cx="3382297" cy="32819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Original stations before data cleaning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D69B71D-3981-4391-A5C0-4E0C27B4C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478081"/>
            <a:ext cx="6470907" cy="38987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158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D5655-6EF5-48A0-9037-6DD65A06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EBEBEB"/>
                </a:solidFill>
              </a:rPr>
              <a:t>K-Means was run</a:t>
            </a:r>
          </a:p>
        </p:txBody>
      </p:sp>
      <p:pic>
        <p:nvPicPr>
          <p:cNvPr id="5" name="Content Placeholder 4" descr="A picture containing area, covered, water, group&#10;&#10;Description automatically generated">
            <a:extLst>
              <a:ext uri="{FF2B5EF4-FFF2-40B4-BE49-F238E27FC236}">
                <a16:creationId xmlns:a16="http://schemas.microsoft.com/office/drawing/2014/main" id="{846BE4C3-5438-4692-9C33-0BBE8044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27" y="1405838"/>
            <a:ext cx="4842716" cy="478715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977329-4CD1-4EC7-BE62-8767B5F0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Performed one hot encoding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Got the frequency for the top 4 categories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Implemented k-means for 5 clusters since elbow curve was inconclusive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Run for a total of 12 times with different centroid seeds</a:t>
            </a:r>
          </a:p>
        </p:txBody>
      </p:sp>
    </p:spTree>
    <p:extLst>
      <p:ext uri="{BB962C8B-B14F-4D97-AF65-F5344CB8AC3E}">
        <p14:creationId xmlns:p14="http://schemas.microsoft.com/office/powerpoint/2010/main" val="3541710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2603442-E9FB-4B89-B10E-A832487AC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14" r="1" b="22933"/>
          <a:stretch/>
        </p:blipFill>
        <p:spPr>
          <a:xfrm>
            <a:off x="477085" y="466162"/>
            <a:ext cx="11237832" cy="3937502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128074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58392"/>
            <a:ext cx="12192000" cy="3033446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5B98F-5748-426E-A8CC-77DE49B5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110824"/>
            <a:ext cx="5015258" cy="19089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Clustering had interesting 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CAD929-BF7A-4AD2-8CC3-513FB451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94" y="4110824"/>
            <a:ext cx="4772509" cy="190897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Stations were spread-out almost evenly across clusters</a:t>
            </a:r>
          </a:p>
          <a:p>
            <a:r>
              <a:rPr lang="en-US" dirty="0">
                <a:solidFill>
                  <a:schemeClr val="tx1"/>
                </a:solidFill>
              </a:rPr>
              <a:t>The five main categories were: </a:t>
            </a:r>
            <a:r>
              <a:rPr lang="en-GB" dirty="0"/>
              <a:t>‘Music Venues’, ‘Museums’, ‘Art Galleries’, ‘Movie Theatres’ and ‘Theatres’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60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AD5799-7769-41BB-A4AE-606A5074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F0F182C-5A0D-4C97-B392-A8A2B1DC8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60903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144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Clustering stations in London based on Arts &amp; Entertainment venues</vt:lpstr>
      <vt:lpstr>Clustering stations this way helps tourists</vt:lpstr>
      <vt:lpstr>Data Acquisition &amp; Cleaning</vt:lpstr>
      <vt:lpstr>Original stations before data cleaning</vt:lpstr>
      <vt:lpstr>K-Means was run</vt:lpstr>
      <vt:lpstr>Clustering had interesting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stations in London based on Arts &amp; Entertainment venues</dc:title>
  <dc:creator>Chris Papakonstantinou</dc:creator>
  <cp:lastModifiedBy>Chris Papakonstantinou</cp:lastModifiedBy>
  <cp:revision>2</cp:revision>
  <dcterms:created xsi:type="dcterms:W3CDTF">2019-10-26T20:21:15Z</dcterms:created>
  <dcterms:modified xsi:type="dcterms:W3CDTF">2019-10-26T20:28:05Z</dcterms:modified>
</cp:coreProperties>
</file>