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74824" autoAdjust="0"/>
  </p:normalViewPr>
  <p:slideViewPr>
    <p:cSldViewPr snapToGrid="0" snapToObjects="1">
      <p:cViewPr varScale="1">
        <p:scale>
          <a:sx n="69" d="100"/>
          <a:sy n="69" d="100"/>
        </p:scale>
        <p:origin x="192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DD6E0-6E55-45C6-A867-1065420E50BA}" type="datetimeFigureOut">
              <a:rPr lang="en-CA" smtClean="0"/>
              <a:t>2016-12-05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A0029-8799-4F5D-9E3E-ABDEFB5C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52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Each did 10 by 10</a:t>
            </a:r>
          </a:p>
          <a:p>
            <a:r>
              <a:rPr lang="en-CA" dirty="0"/>
              <a:t>Different low-fidelity prototypes</a:t>
            </a:r>
            <a:r>
              <a:rPr lang="en-CA" baseline="0" dirty="0"/>
              <a:t> for mobile and desktop</a:t>
            </a:r>
          </a:p>
          <a:p>
            <a:r>
              <a:rPr lang="en-CA" baseline="0" dirty="0"/>
              <a:t>Cognitive walkthrough to evaluate</a:t>
            </a:r>
          </a:p>
          <a:p>
            <a:r>
              <a:rPr lang="en-CA" baseline="0" dirty="0"/>
              <a:t>Results: inputs looked like buttons, flow wasn’t as easy as thought, no cancel button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A0029-8799-4F5D-9E3E-ABDEFB5C806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73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test out the app we wanted:</a:t>
            </a:r>
          </a:p>
          <a:p>
            <a:r>
              <a:rPr lang="en-CA" dirty="0"/>
              <a:t>-people who weren’t experienced with technology</a:t>
            </a:r>
          </a:p>
          <a:p>
            <a:r>
              <a:rPr lang="en-CA" dirty="0"/>
              <a:t>-someone</a:t>
            </a:r>
            <a:r>
              <a:rPr lang="en-CA" baseline="0" dirty="0"/>
              <a:t> in computer science, preferably working for a while</a:t>
            </a:r>
          </a:p>
          <a:p>
            <a:r>
              <a:rPr lang="en-CA" baseline="0" dirty="0"/>
              <a:t>-someone who studied budgeting</a:t>
            </a:r>
          </a:p>
          <a:p>
            <a:endParaRPr lang="en-CA" baseline="0" dirty="0"/>
          </a:p>
          <a:p>
            <a:r>
              <a:rPr lang="en-CA" baseline="0" dirty="0"/>
              <a:t>Wanted the interviews to feel like </a:t>
            </a:r>
            <a:r>
              <a:rPr lang="en-CA" baseline="0"/>
              <a:t>a conversation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A0029-8799-4F5D-9E3E-ABDEFB5C806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3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December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December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December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December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December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December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December 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December 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December 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December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December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December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CA$ha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Birkenstocks and Socks</a:t>
            </a:r>
          </a:p>
          <a:p>
            <a:r>
              <a:rPr lang="en-US" dirty="0"/>
              <a:t>Peggy Anderson</a:t>
            </a:r>
          </a:p>
          <a:p>
            <a:r>
              <a:rPr lang="en-US" dirty="0"/>
              <a:t>Jonathan Baxter</a:t>
            </a:r>
          </a:p>
          <a:p>
            <a:r>
              <a:rPr lang="en-US" dirty="0"/>
              <a:t>Chris </a:t>
            </a:r>
            <a:r>
              <a:rPr lang="en-US" dirty="0" err="1"/>
              <a:t>Penner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8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4185" y="2893073"/>
            <a:ext cx="3005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Questions</a:t>
            </a:r>
            <a:r>
              <a:rPr lang="en-US" sz="3600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579" y="6012027"/>
            <a:ext cx="552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Try it out! </a:t>
            </a:r>
            <a:r>
              <a:rPr lang="en-US" sz="2800" dirty="0">
                <a:solidFill>
                  <a:srgbClr val="00B0F0"/>
                </a:solidFill>
              </a:rPr>
              <a:t>bit.do/cmpt481 </a:t>
            </a:r>
          </a:p>
        </p:txBody>
      </p:sp>
    </p:spTree>
    <p:extLst>
      <p:ext uri="{BB962C8B-B14F-4D97-AF65-F5344CB8AC3E}">
        <p14:creationId xmlns:p14="http://schemas.microsoft.com/office/powerpoint/2010/main" val="334958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ca$ha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372949" y="1035547"/>
            <a:ext cx="4164862" cy="5996355"/>
          </a:xfrm>
        </p:spPr>
        <p:txBody>
          <a:bodyPr/>
          <a:lstStyle/>
          <a:p>
            <a:r>
              <a:rPr lang="en-US" dirty="0"/>
              <a:t>A fast and easy budgeting application for desktops and mobile devices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2" name="Picture 8" descr="Image result for wtf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92" y="734158"/>
            <a:ext cx="2286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04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Low-fidelity Prototype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267774" y="140721"/>
            <a:ext cx="4164862" cy="7786007"/>
          </a:xfrm>
        </p:spPr>
        <p:txBody>
          <a:bodyPr/>
          <a:lstStyle/>
          <a:p>
            <a:r>
              <a:rPr lang="en-US" dirty="0"/>
              <a:t>Paper Prototype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Positioning of buttons</a:t>
            </a:r>
          </a:p>
          <a:p>
            <a:pPr lvl="1"/>
            <a:r>
              <a:rPr lang="en-US" dirty="0"/>
              <a:t>More labels </a:t>
            </a:r>
          </a:p>
          <a:p>
            <a:pPr lvl="1"/>
            <a:r>
              <a:rPr lang="en-US" dirty="0"/>
              <a:t>Missed some Functionality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143" t="31917" r="5265" b="15329"/>
          <a:stretch/>
        </p:blipFill>
        <p:spPr>
          <a:xfrm>
            <a:off x="4248000" y="2925449"/>
            <a:ext cx="4608000" cy="36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of Medium-Fidelity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using HTML, CSS and JavaScript</a:t>
            </a:r>
          </a:p>
          <a:p>
            <a:r>
              <a:rPr lang="en-US" dirty="0"/>
              <a:t>Allowed us to automate the “Wizard of Oz approach”</a:t>
            </a:r>
          </a:p>
        </p:txBody>
      </p:sp>
    </p:spTree>
    <p:extLst>
      <p:ext uri="{BB962C8B-B14F-4D97-AF65-F5344CB8AC3E}">
        <p14:creationId xmlns:p14="http://schemas.microsoft.com/office/powerpoint/2010/main" val="164819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Medium-Fidelity Prototype</a:t>
            </a:r>
          </a:p>
        </p:txBody>
      </p:sp>
      <p:pic>
        <p:nvPicPr>
          <p:cNvPr id="5" name="Content Placeholder 4" descr="desktop-main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r="915"/>
          <a:stretch/>
        </p:blipFill>
        <p:spPr>
          <a:xfrm>
            <a:off x="184727" y="1600200"/>
            <a:ext cx="8751455" cy="4876800"/>
          </a:xfrm>
        </p:spPr>
      </p:pic>
    </p:spTree>
    <p:extLst>
      <p:ext uri="{BB962C8B-B14F-4D97-AF65-F5344CB8AC3E}">
        <p14:creationId xmlns:p14="http://schemas.microsoft.com/office/powerpoint/2010/main" val="166992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Medium-Fidelity Prototype</a:t>
            </a:r>
          </a:p>
        </p:txBody>
      </p:sp>
      <p:pic>
        <p:nvPicPr>
          <p:cNvPr id="4" name="Content Placeholder 3" descr="desktop-settings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6" b="74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875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interviews to conduct our evaluation</a:t>
            </a:r>
          </a:p>
          <a:p>
            <a:r>
              <a:rPr lang="en-US" dirty="0"/>
              <a:t>Interviews were semi-structured</a:t>
            </a:r>
          </a:p>
          <a:p>
            <a:pPr lvl="1"/>
            <a:r>
              <a:rPr lang="en-US" dirty="0"/>
              <a:t>Mix of closed and open-ended questions</a:t>
            </a:r>
          </a:p>
        </p:txBody>
      </p:sp>
    </p:spTree>
    <p:extLst>
      <p:ext uri="{BB962C8B-B14F-4D97-AF65-F5344CB8AC3E}">
        <p14:creationId xmlns:p14="http://schemas.microsoft.com/office/powerpoint/2010/main" val="35058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add expenses</a:t>
            </a:r>
          </a:p>
          <a:p>
            <a:r>
              <a:rPr lang="en-US" dirty="0"/>
              <a:t>Easy to view spending</a:t>
            </a:r>
          </a:p>
          <a:p>
            <a:r>
              <a:rPr lang="en-US" dirty="0"/>
              <a:t>More in depth data</a:t>
            </a:r>
          </a:p>
          <a:p>
            <a:r>
              <a:rPr lang="en-US" dirty="0"/>
              <a:t>More customization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approach with some minor tweaks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high five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752725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75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103</TotalTime>
  <Words>193</Words>
  <Application>Microsoft Office PowerPoint</Application>
  <PresentationFormat>On-screen Show (4:3)</PresentationFormat>
  <Paragraphs>43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Clarity</vt:lpstr>
      <vt:lpstr>CA$ha </vt:lpstr>
      <vt:lpstr>What is ca$ha</vt:lpstr>
      <vt:lpstr>Low-fidelity Prototype</vt:lpstr>
      <vt:lpstr>Objective of Medium-Fidelity Prototype</vt:lpstr>
      <vt:lpstr>Medium-Fidelity Prototype</vt:lpstr>
      <vt:lpstr>Medium-Fidelity Prototype</vt:lpstr>
      <vt:lpstr>Evaluation</vt:lpstr>
      <vt:lpstr>Results of Evaluation</vt:lpstr>
      <vt:lpstr>Final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CA$ha </dc:title>
  <dc:creator>Jonathan Baxter</dc:creator>
  <cp:lastModifiedBy>Peggy</cp:lastModifiedBy>
  <cp:revision>12</cp:revision>
  <dcterms:created xsi:type="dcterms:W3CDTF">2016-12-01T18:24:11Z</dcterms:created>
  <dcterms:modified xsi:type="dcterms:W3CDTF">2016-12-05T22:25:01Z</dcterms:modified>
</cp:coreProperties>
</file>