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December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December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December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December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December 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December 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December 1,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December 1,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December 1,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December 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December 1,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December 1,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CA$ha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Birkenstocks and socks</a:t>
            </a:r>
          </a:p>
          <a:p>
            <a:r>
              <a:rPr lang="en-US" dirty="0" smtClean="0"/>
              <a:t>Peggy Anderson</a:t>
            </a:r>
          </a:p>
          <a:p>
            <a:r>
              <a:rPr lang="en-US" dirty="0" smtClean="0"/>
              <a:t>Jonathan Baxter</a:t>
            </a:r>
          </a:p>
          <a:p>
            <a:r>
              <a:rPr lang="en-US" dirty="0" smtClean="0"/>
              <a:t>Chris </a:t>
            </a:r>
            <a:r>
              <a:rPr lang="en-US" dirty="0" err="1" smtClean="0"/>
              <a:t>Penner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8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Low-fidelity Prototype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2267774" y="140721"/>
            <a:ext cx="4164862" cy="7786007"/>
          </a:xfrm>
        </p:spPr>
        <p:txBody>
          <a:bodyPr/>
          <a:lstStyle/>
          <a:p>
            <a:r>
              <a:rPr lang="en-US" dirty="0" smtClean="0"/>
              <a:t>Paper Prototype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Positioning of buttons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More labels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Missed some Functionality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4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 of Medium-Fidelity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Using html, </a:t>
            </a:r>
            <a:r>
              <a:rPr lang="en-US" dirty="0" err="1" smtClean="0"/>
              <a:t>css</a:t>
            </a:r>
            <a:r>
              <a:rPr lang="en-US" dirty="0" smtClean="0"/>
              <a:t>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Allowed us to automate the “wizard of Oz approach”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9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Medium-Fidelity Prototype</a:t>
            </a:r>
            <a:endParaRPr lang="en-US" dirty="0"/>
          </a:p>
        </p:txBody>
      </p:sp>
      <p:pic>
        <p:nvPicPr>
          <p:cNvPr id="5" name="Content Placeholder 4" descr="desktop-mai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r="915"/>
          <a:stretch/>
        </p:blipFill>
        <p:spPr>
          <a:xfrm>
            <a:off x="184727" y="1600200"/>
            <a:ext cx="8751455" cy="4876800"/>
          </a:xfrm>
        </p:spPr>
      </p:pic>
    </p:spTree>
    <p:extLst>
      <p:ext uri="{BB962C8B-B14F-4D97-AF65-F5344CB8AC3E}">
        <p14:creationId xmlns:p14="http://schemas.microsoft.com/office/powerpoint/2010/main" val="166992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Medium-Fidelity Prototype</a:t>
            </a:r>
          </a:p>
        </p:txBody>
      </p:sp>
      <p:pic>
        <p:nvPicPr>
          <p:cNvPr id="4" name="Content Placeholder 3" descr="desktop-setting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6" b="74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875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Interviews to conduct our evaluation</a:t>
            </a:r>
          </a:p>
          <a:p>
            <a:r>
              <a:rPr lang="en-US" dirty="0" smtClean="0"/>
              <a:t>Interviews were Semi-structured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add expenses</a:t>
            </a:r>
          </a:p>
          <a:p>
            <a:r>
              <a:rPr lang="en-US" dirty="0" smtClean="0"/>
              <a:t>Easy to view spending</a:t>
            </a:r>
          </a:p>
          <a:p>
            <a:r>
              <a:rPr lang="en-US" dirty="0" smtClean="0"/>
              <a:t>More in depth data</a:t>
            </a:r>
          </a:p>
          <a:p>
            <a:r>
              <a:rPr lang="en-US" dirty="0" smtClean="0"/>
              <a:t>More customizable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61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approach with some minor tweaks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5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9748" y="2976706"/>
            <a:ext cx="22645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9580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35</TotalTime>
  <Words>100</Words>
  <Application>Microsoft Macintosh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CA$ha </vt:lpstr>
      <vt:lpstr>Low-fidelity Prototype</vt:lpstr>
      <vt:lpstr>Objective of Medium-Fidelity Prototype</vt:lpstr>
      <vt:lpstr>Medium-Fidelity Prototype</vt:lpstr>
      <vt:lpstr>Medium-Fidelity Prototype</vt:lpstr>
      <vt:lpstr>Evaluation</vt:lpstr>
      <vt:lpstr>Results of Evaluation</vt:lpstr>
      <vt:lpstr>Final recommendations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CA$ha </dc:title>
  <dc:creator>Jonathan Baxter</dc:creator>
  <cp:lastModifiedBy>Jonathan Baxter</cp:lastModifiedBy>
  <cp:revision>7</cp:revision>
  <dcterms:created xsi:type="dcterms:W3CDTF">2016-12-01T18:24:11Z</dcterms:created>
  <dcterms:modified xsi:type="dcterms:W3CDTF">2016-12-02T03:42:12Z</dcterms:modified>
</cp:coreProperties>
</file>