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78d661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78d66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b1f212e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eb1f212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b1f212e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b1f21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717996" y="3487433"/>
            <a:ext cx="2756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4717996" y="4197433"/>
            <a:ext cx="27561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2" type="title"/>
          </p:nvPr>
        </p:nvSpPr>
        <p:spPr>
          <a:xfrm>
            <a:off x="8038071" y="3487433"/>
            <a:ext cx="2756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8038071" y="4197433"/>
            <a:ext cx="27561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4" type="title"/>
          </p:nvPr>
        </p:nvSpPr>
        <p:spPr>
          <a:xfrm>
            <a:off x="1397929" y="3487433"/>
            <a:ext cx="2756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1397929" y="4197433"/>
            <a:ext cx="27561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6" type="title"/>
          </p:nvPr>
        </p:nvSpPr>
        <p:spPr>
          <a:xfrm>
            <a:off x="1397933" y="2360933"/>
            <a:ext cx="27561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title"/>
          </p:nvPr>
        </p:nvSpPr>
        <p:spPr>
          <a:xfrm>
            <a:off x="4718000" y="2360933"/>
            <a:ext cx="27561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8" type="title"/>
          </p:nvPr>
        </p:nvSpPr>
        <p:spPr>
          <a:xfrm>
            <a:off x="8038067" y="2360933"/>
            <a:ext cx="27561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sign-#11-frontNodate.png" id="11" name="Google Shape;11;p1"/>
          <p:cNvPicPr preferRelativeResize="0"/>
          <p:nvPr/>
        </p:nvPicPr>
        <p:blipFill rotWithShape="1">
          <a:blip r:embed="rId1">
            <a:alphaModFix amt="14000"/>
          </a:blip>
          <a:srcRect b="0" l="0" r="0" t="0"/>
          <a:stretch/>
        </p:blipFill>
        <p:spPr>
          <a:xfrm>
            <a:off x="-3269215" y="-193900"/>
            <a:ext cx="65384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-logo-01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9" y="22680"/>
            <a:ext cx="868998" cy="8703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Cypress Hacked!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Christine Pinto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344229" y="1839698"/>
            <a:ext cx="33336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144783" y="3767307"/>
            <a:ext cx="3764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Multiple Elements</a:t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8237570" y="3767307"/>
            <a:ext cx="36102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All about Images</a:t>
            </a:r>
            <a:endParaRPr/>
          </a:p>
        </p:txBody>
      </p:sp>
      <p:sp>
        <p:nvSpPr>
          <p:cNvPr id="105" name="Google Shape;105;p15"/>
          <p:cNvSpPr txBox="1"/>
          <p:nvPr>
            <p:ph idx="4294967295" type="title"/>
          </p:nvPr>
        </p:nvSpPr>
        <p:spPr>
          <a:xfrm>
            <a:off x="344224" y="3767307"/>
            <a:ext cx="3333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Highlight Text</a:t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4360087" y="1839698"/>
            <a:ext cx="33336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8375945" y="1839698"/>
            <a:ext cx="33336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690724" y="360893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  <p:cxnSp>
        <p:nvCxnSpPr>
          <p:cNvPr id="109" name="Google Shape;109;p15"/>
          <p:cNvCxnSpPr/>
          <p:nvPr/>
        </p:nvCxnSpPr>
        <p:spPr>
          <a:xfrm>
            <a:off x="5706582" y="360893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  <p:cxnSp>
        <p:nvCxnSpPr>
          <p:cNvPr id="110" name="Google Shape;110;p15"/>
          <p:cNvCxnSpPr/>
          <p:nvPr/>
        </p:nvCxnSpPr>
        <p:spPr>
          <a:xfrm>
            <a:off x="9722440" y="360893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 you have any questions?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pinto.christine@outlook.com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Twitter: @ChrisPint_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https://github.com/ChrisPint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Plugins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Cypress-real-events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Cypress-wait-until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Faker.js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Mochawesome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uildConferencesColors">
      <a:dk1>
        <a:srgbClr val="000000"/>
      </a:dk1>
      <a:lt1>
        <a:srgbClr val="FFFFFF"/>
      </a:lt1>
      <a:dk2>
        <a:srgbClr val="3571D0"/>
      </a:dk2>
      <a:lt2>
        <a:srgbClr val="E7E6E6"/>
      </a:lt2>
      <a:accent1>
        <a:srgbClr val="3571D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EBA42"/>
      </a:accent6>
      <a:hlink>
        <a:srgbClr val="9CC3E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