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31"/>
    <p:restoredTop sz="94720"/>
  </p:normalViewPr>
  <p:slideViewPr>
    <p:cSldViewPr snapToGrid="0">
      <p:cViewPr>
        <p:scale>
          <a:sx n="170" d="100"/>
          <a:sy n="170" d="100"/>
        </p:scale>
        <p:origin x="302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DBB67-EC08-1643-AA97-CC4C6BB8E038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51F0-AA3F-6D40-A348-BDEC270C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051F0-AA3F-6D40-A348-BDEC270CD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460-09EF-DF74-C4D4-7DB5D19B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3639E-9609-A03C-2679-C8E3639D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4E1A-2EB5-82D4-8206-F4DC0146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5E54-18D1-0988-26BC-3DDAF86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28A6-41DB-F1C0-E4CA-20DC6ACD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339-C6F7-51C6-60B6-0921C6C7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EA357-2841-FF43-6012-EF131A308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C680-4936-74CA-4413-232FA313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01A6-6A9B-4D7A-A040-8A765BC5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D185-3EEA-ECC6-5FB1-F48790B7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C2355-97AF-A0BB-1985-3EDCED22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DC1EF-F855-B5E9-A3B3-EA2B6417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3D82-B6E8-825D-B321-D3F745DF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C3DF-92FC-1BF2-C2D9-3FD1F5C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99B8-372F-B0C3-EC99-618CC583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6730-3C39-4F45-6426-5EB314F3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3A61-7220-E284-C98B-AEECFE54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3A1D-103D-180A-DA9D-4817D58A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2AC5-F12F-89D5-A3DD-0C05BF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9229-8FDF-3B68-9080-35704F4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BA0-2ECD-90CE-BBB7-43E9ADB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6FE72-C989-662D-6DC7-E0EEAC9A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4732-F5A4-BE07-65CF-CDACE136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3216-2000-3ABF-4441-634C5623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6FF0-E527-8D64-3059-66F5765E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D79-6ECD-F3BD-B509-CC556AB7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BA4F-B398-842A-DFE2-41637ED89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5679-6C1D-92DD-D7C1-400E023FE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15AC-FFBD-0F7E-B05E-781A2FAB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C7BB-1313-8C97-5C99-34EDF40B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D539-84DA-8B32-0B28-F8837BDC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8B11-7E37-E119-D13C-AA5048E8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70B9-DB35-A479-EE8C-93E7E790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239E3-4A47-7DAA-A9AA-5434D7BD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EEB87-9A55-52FA-3769-4C19D43DE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5E1F-14A2-9665-5537-2D177CF96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0A9B0-189D-C81C-9433-6E26A780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669F1-36C0-15C5-9060-B6C11C9E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A606C-91AA-03F0-FBDA-08414D5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10C-16D4-02E7-A7D1-0A9BFD64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F3EA-CE8D-C300-BE0A-70CC4D26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2A20-BF96-15BC-8A3F-CCB33072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80B33-4B8C-DF7F-1B7D-EDF546E4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2E8DB-2EFF-004C-EACE-EF189211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00EF0-DA79-81B1-4C59-8BE4F766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88A3-82A3-5740-AC2E-C12E016F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1629-C64F-3B12-DD09-20AD3258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4FA7-E125-D338-1DD0-F0E3BCEF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E0F3-039D-F945-6071-E267E13E3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47E6-2197-F143-D231-9A45092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6BD3-2A91-EAFF-5851-9144BABB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5D43-5801-40A7-B7BA-AE377465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5EAA-94A2-A44C-8936-E74F5C95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625DC-5917-21F6-5665-FF4652F05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A1C2-181A-F6CC-3B70-0B4FF9D0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FB24-6028-C912-264F-FA9F20C8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0F15B-E787-AE9F-9E44-869F3FED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D129-2ECC-49C8-B8CF-36DFE15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28145-6E9B-B644-8256-2918E517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3257-6381-5EAC-2C74-3A3C1766D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6D8E-BCD8-7A20-53A0-9F3DFBEF6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E988-CB83-5D5D-B55D-EA0A4A03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AE48-30E6-8986-2B11-638A091D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67B29CF-D273-B97D-0CB3-6B8B5D5D0312}"/>
              </a:ext>
            </a:extLst>
          </p:cNvPr>
          <p:cNvGrpSpPr/>
          <p:nvPr/>
        </p:nvGrpSpPr>
        <p:grpSpPr>
          <a:xfrm>
            <a:off x="273879" y="18337"/>
            <a:ext cx="11805767" cy="6582651"/>
            <a:chOff x="273879" y="18337"/>
            <a:chExt cx="11805767" cy="6582651"/>
          </a:xfrm>
        </p:grpSpPr>
        <p:pic>
          <p:nvPicPr>
            <p:cNvPr id="1026" name="Picture 2" descr="Generated image">
              <a:extLst>
                <a:ext uri="{FF2B5EF4-FFF2-40B4-BE49-F238E27FC236}">
                  <a16:creationId xmlns:a16="http://schemas.microsoft.com/office/drawing/2014/main" id="{C3B68C14-29C9-05E5-607F-5719A6874B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03" t="2473" b="14510"/>
            <a:stretch>
              <a:fillRect/>
            </a:stretch>
          </p:blipFill>
          <p:spPr bwMode="auto">
            <a:xfrm>
              <a:off x="3276096" y="836467"/>
              <a:ext cx="5009751" cy="483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DD2C9E-0BF0-A12D-5A5F-616D5290957D}"/>
                </a:ext>
              </a:extLst>
            </p:cNvPr>
            <p:cNvSpPr txBox="1"/>
            <p:nvPr/>
          </p:nvSpPr>
          <p:spPr>
            <a:xfrm>
              <a:off x="3342707" y="3169397"/>
              <a:ext cx="520783" cy="417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AF0C20-1711-FA47-AB3C-26DBF7ECCBBF}"/>
                </a:ext>
              </a:extLst>
            </p:cNvPr>
            <p:cNvSpPr txBox="1"/>
            <p:nvPr/>
          </p:nvSpPr>
          <p:spPr>
            <a:xfrm>
              <a:off x="273879" y="2879350"/>
              <a:ext cx="3329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7518FD-C153-DD8F-C969-225148E64997}"/>
                </a:ext>
              </a:extLst>
            </p:cNvPr>
            <p:cNvSpPr txBox="1"/>
            <p:nvPr/>
          </p:nvSpPr>
          <p:spPr>
            <a:xfrm>
              <a:off x="8660601" y="1294175"/>
              <a:ext cx="2244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for values inside the domain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2E4ADFF-DBE8-0D12-6C0F-76B87AE4E363}"/>
                </a:ext>
              </a:extLst>
            </p:cNvPr>
            <p:cNvCxnSpPr>
              <a:cxnSpLocks/>
            </p:cNvCxnSpPr>
            <p:nvPr/>
          </p:nvCxnSpPr>
          <p:spPr>
            <a:xfrm>
              <a:off x="2936980" y="3378316"/>
              <a:ext cx="339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F43458-5550-7A2E-044E-44A976770B68}"/>
                </a:ext>
              </a:extLst>
            </p:cNvPr>
            <p:cNvSpPr txBox="1"/>
            <p:nvPr/>
          </p:nvSpPr>
          <p:spPr>
            <a:xfrm>
              <a:off x="4592552" y="5893102"/>
              <a:ext cx="3419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F0DAF0-6EC2-1056-A84C-FE62D00934AE}"/>
                </a:ext>
              </a:extLst>
            </p:cNvPr>
            <p:cNvSpPr txBox="1"/>
            <p:nvPr/>
          </p:nvSpPr>
          <p:spPr>
            <a:xfrm>
              <a:off x="8660601" y="3024373"/>
              <a:ext cx="3419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FC46B8-AFA1-3500-5BA4-035B3B62B46A}"/>
                </a:ext>
              </a:extLst>
            </p:cNvPr>
            <p:cNvSpPr txBox="1"/>
            <p:nvPr/>
          </p:nvSpPr>
          <p:spPr>
            <a:xfrm>
              <a:off x="4193274" y="18337"/>
              <a:ext cx="3419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B7B5DF-5CAA-6D21-0742-420995264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5847" y="3378316"/>
              <a:ext cx="374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4D0B061-325C-B4D2-A82C-E8BECF24F7FB}"/>
                </a:ext>
              </a:extLst>
            </p:cNvPr>
            <p:cNvCxnSpPr>
              <a:cxnSpLocks/>
            </p:cNvCxnSpPr>
            <p:nvPr/>
          </p:nvCxnSpPr>
          <p:spPr>
            <a:xfrm>
              <a:off x="5722416" y="701288"/>
              <a:ext cx="0" cy="2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941FDE-DCDA-9203-0115-FFBCAC1B9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2796" y="5672614"/>
              <a:ext cx="0" cy="2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BB8848-200F-3D47-CCD4-7470B83E4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896256"/>
              <a:ext cx="2564601" cy="14820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916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He, Ping [AER E]</dc:creator>
  <cp:lastModifiedBy>He, Ping [AER E]</cp:lastModifiedBy>
  <cp:revision>6</cp:revision>
  <dcterms:created xsi:type="dcterms:W3CDTF">2025-08-03T01:16:14Z</dcterms:created>
  <dcterms:modified xsi:type="dcterms:W3CDTF">2025-08-03T21:24:49Z</dcterms:modified>
</cp:coreProperties>
</file>