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8"/>
    <p:restoredTop sz="94720"/>
  </p:normalViewPr>
  <p:slideViewPr>
    <p:cSldViewPr snapToGrid="0">
      <p:cViewPr varScale="1">
        <p:scale>
          <a:sx n="211" d="100"/>
          <a:sy n="211" d="100"/>
        </p:scale>
        <p:origin x="9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460-09EF-DF74-C4D4-7DB5D19B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3639E-9609-A03C-2679-C8E3639D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4E1A-2EB5-82D4-8206-F4DC0146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5E54-18D1-0988-26BC-3DDAF86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28A6-41DB-F1C0-E4CA-20DC6ACD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339-C6F7-51C6-60B6-0921C6C7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EA357-2841-FF43-6012-EF131A308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C680-4936-74CA-4413-232FA313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01A6-6A9B-4D7A-A040-8A765BC5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D185-3EEA-ECC6-5FB1-F48790B7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C2355-97AF-A0BB-1985-3EDCED22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DC1EF-F855-B5E9-A3B3-EA2B6417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3D82-B6E8-825D-B321-D3F745DF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C3DF-92FC-1BF2-C2D9-3FD1F5C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99B8-372F-B0C3-EC99-618CC583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6730-3C39-4F45-6426-5EB314F3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3A61-7220-E284-C98B-AEECFE54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3A1D-103D-180A-DA9D-4817D58A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2AC5-F12F-89D5-A3DD-0C05BF7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9229-8FDF-3B68-9080-35704F4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BA0-2ECD-90CE-BBB7-43E9ADB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6FE72-C989-662D-6DC7-E0EEAC9A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4732-F5A4-BE07-65CF-CDACE136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3216-2000-3ABF-4441-634C5623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16FF0-E527-8D64-3059-66F5765E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8D79-6ECD-F3BD-B509-CC556AB7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BA4F-B398-842A-DFE2-41637ED89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5679-6C1D-92DD-D7C1-400E023FE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15AC-FFBD-0F7E-B05E-781A2FAB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C7BB-1313-8C97-5C99-34EDF40B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D539-84DA-8B32-0B28-F8837BDC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8B11-7E37-E119-D13C-AA5048E8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70B9-DB35-A479-EE8C-93E7E790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239E3-4A47-7DAA-A9AA-5434D7BD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EEB87-9A55-52FA-3769-4C19D43DE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5E1F-14A2-9665-5537-2D177CF96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0A9B0-189D-C81C-9433-6E26A780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669F1-36C0-15C5-9060-B6C11C9E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A606C-91AA-03F0-FBDA-08414D53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10C-16D4-02E7-A7D1-0A9BFD64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F3EA-CE8D-C300-BE0A-70CC4D26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2A20-BF96-15BC-8A3F-CCB33072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80B33-4B8C-DF7F-1B7D-EDF546E4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2E8DB-2EFF-004C-EACE-EF189211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00EF0-DA79-81B1-4C59-8BE4F766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88A3-82A3-5740-AC2E-C12E016F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1629-C64F-3B12-DD09-20AD3258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4FA7-E125-D338-1DD0-F0E3BCEF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E0F3-039D-F945-6071-E267E13E3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47E6-2197-F143-D231-9A45092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D6BD3-2A91-EAFF-5851-9144BABB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5D43-5801-40A7-B7BA-AE377465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5EAA-94A2-A44C-8936-E74F5C95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625DC-5917-21F6-5665-FF4652F05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7A1C2-181A-F6CC-3B70-0B4FF9D0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FB24-6028-C912-264F-FA9F20C8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0F15B-E787-AE9F-9E44-869F3FED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D129-2ECC-49C8-B8CF-36DFE15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28145-6E9B-B644-8256-2918E517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3257-6381-5EAC-2C74-3A3C1766D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6D8E-BCD8-7A20-53A0-9F3DFBEF6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0D82B-2C9E-5F48-8F55-34F1553FF576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E988-CB83-5D5D-B55D-EA0A4A03C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AE48-30E6-8986-2B11-638A091D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548EB-86B5-3841-0031-2BFB54E1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875" y="0"/>
            <a:ext cx="7772400" cy="6651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E5246C-BC8E-B5FA-DCF5-595AD1A24DD4}"/>
                  </a:ext>
                </a:extLst>
              </p:cNvPr>
              <p:cNvSpPr txBox="1"/>
              <p:nvPr/>
            </p:nvSpPr>
            <p:spPr>
              <a:xfrm>
                <a:off x="3630381" y="3325521"/>
                <a:ext cx="1141242" cy="7065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E5246C-BC8E-B5FA-DCF5-595AD1A24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381" y="3325521"/>
                <a:ext cx="1141242" cy="706540"/>
              </a:xfrm>
              <a:prstGeom prst="rect">
                <a:avLst/>
              </a:prstGeom>
              <a:blipFill>
                <a:blip r:embed="rId3"/>
                <a:stretch>
                  <a:fillRect l="-10000" t="-37500" r="-35556" b="-44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3A7E33-98B9-5317-91C3-105079870CB4}"/>
                  </a:ext>
                </a:extLst>
              </p:cNvPr>
              <p:cNvSpPr txBox="1"/>
              <p:nvPr/>
            </p:nvSpPr>
            <p:spPr>
              <a:xfrm>
                <a:off x="3999745" y="4632326"/>
                <a:ext cx="527179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3A7E33-98B9-5317-91C3-105079870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45" y="4632326"/>
                <a:ext cx="527179" cy="615553"/>
              </a:xfrm>
              <a:prstGeom prst="rect">
                <a:avLst/>
              </a:prstGeom>
              <a:blipFill>
                <a:blip r:embed="rId4"/>
                <a:stretch>
                  <a:fillRect l="-32558" t="-36000" r="-76744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37046-FDE8-EDB7-6F94-64131FAAFCF6}"/>
                  </a:ext>
                </a:extLst>
              </p:cNvPr>
              <p:cNvSpPr txBox="1"/>
              <p:nvPr/>
            </p:nvSpPr>
            <p:spPr>
              <a:xfrm>
                <a:off x="4851755" y="2316163"/>
                <a:ext cx="527179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37046-FDE8-EDB7-6F94-64131FAAF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55" y="2316163"/>
                <a:ext cx="527179" cy="615553"/>
              </a:xfrm>
              <a:prstGeom prst="rect">
                <a:avLst/>
              </a:prstGeom>
              <a:blipFill>
                <a:blip r:embed="rId5"/>
                <a:stretch>
                  <a:fillRect l="-33333" t="-36735" r="-78571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767630-2DDE-A710-8E7D-0A112251B2C9}"/>
                  </a:ext>
                </a:extLst>
              </p:cNvPr>
              <p:cNvSpPr txBox="1"/>
              <p:nvPr/>
            </p:nvSpPr>
            <p:spPr>
              <a:xfrm>
                <a:off x="7172241" y="3898808"/>
                <a:ext cx="527179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767630-2DDE-A710-8E7D-0A112251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241" y="3898808"/>
                <a:ext cx="527179" cy="615553"/>
              </a:xfrm>
              <a:prstGeom prst="rect">
                <a:avLst/>
              </a:prstGeom>
              <a:blipFill>
                <a:blip r:embed="rId6"/>
                <a:stretch>
                  <a:fillRect l="-30233" t="-38776" r="-76744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11CCC1-97AB-FCBD-C461-1228CEB14ED7}"/>
                  </a:ext>
                </a:extLst>
              </p:cNvPr>
              <p:cNvSpPr txBox="1"/>
              <p:nvPr/>
            </p:nvSpPr>
            <p:spPr>
              <a:xfrm>
                <a:off x="7133604" y="1844080"/>
                <a:ext cx="527179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4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911CCC1-97AB-FCBD-C461-1228CEB14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604" y="1844080"/>
                <a:ext cx="527179" cy="615553"/>
              </a:xfrm>
              <a:prstGeom prst="rect">
                <a:avLst/>
              </a:prstGeom>
              <a:blipFill>
                <a:blip r:embed="rId7"/>
                <a:stretch>
                  <a:fillRect l="-27907" t="-40816" r="-74419" b="-48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AF0080-CB66-F52B-8EBC-5F23F688913A}"/>
                  </a:ext>
                </a:extLst>
              </p:cNvPr>
              <p:cNvSpPr txBox="1"/>
              <p:nvPr/>
            </p:nvSpPr>
            <p:spPr>
              <a:xfrm>
                <a:off x="5401311" y="3732257"/>
                <a:ext cx="1141242" cy="7065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AF0080-CB66-F52B-8EBC-5F23F688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311" y="3732257"/>
                <a:ext cx="1141242" cy="706540"/>
              </a:xfrm>
              <a:prstGeom prst="rect">
                <a:avLst/>
              </a:prstGeom>
              <a:blipFill>
                <a:blip r:embed="rId8"/>
                <a:stretch>
                  <a:fillRect l="-8791" t="-35088" r="-3406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8B5339-0BE4-1D28-5A17-43F75C172BD5}"/>
                  </a:ext>
                </a:extLst>
              </p:cNvPr>
              <p:cNvSpPr txBox="1"/>
              <p:nvPr/>
            </p:nvSpPr>
            <p:spPr>
              <a:xfrm>
                <a:off x="3128774" y="498553"/>
                <a:ext cx="3629308" cy="7065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4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4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4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4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8B5339-0BE4-1D28-5A17-43F75C172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774" y="498553"/>
                <a:ext cx="3629308" cy="706540"/>
              </a:xfrm>
              <a:prstGeom prst="rect">
                <a:avLst/>
              </a:prstGeom>
              <a:blipFill>
                <a:blip r:embed="rId9"/>
                <a:stretch>
                  <a:fillRect l="-2091" t="-35088" r="-8711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0B2A7F-EBF5-172D-8CC1-CD0E7CDA1FAF}"/>
                  </a:ext>
                </a:extLst>
              </p:cNvPr>
              <p:cNvSpPr txBox="1"/>
              <p:nvPr/>
            </p:nvSpPr>
            <p:spPr>
              <a:xfrm>
                <a:off x="3118458" y="1200135"/>
                <a:ext cx="3629308" cy="7065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4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4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4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400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0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4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40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e>
                        <m:sup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0B2A7F-EBF5-172D-8CC1-CD0E7CDA1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58" y="1200135"/>
                <a:ext cx="3629308" cy="706540"/>
              </a:xfrm>
              <a:prstGeom prst="rect">
                <a:avLst/>
              </a:prstGeom>
              <a:blipFill>
                <a:blip r:embed="rId10"/>
                <a:stretch>
                  <a:fillRect l="-1742" t="-35088" r="-8362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16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He, Ping [AER E]</dc:creator>
  <cp:lastModifiedBy>He, Ping [AER E]</cp:lastModifiedBy>
  <cp:revision>2</cp:revision>
  <dcterms:created xsi:type="dcterms:W3CDTF">2025-08-03T01:16:14Z</dcterms:created>
  <dcterms:modified xsi:type="dcterms:W3CDTF">2025-08-03T01:27:02Z</dcterms:modified>
</cp:coreProperties>
</file>