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c7f55a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c7f55a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c2e095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0c2e095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edc32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edc32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c2e095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0c2e095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c2e095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c2e095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d3adf5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d3adf5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d3adf5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d3adf5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c2e0954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c2e095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c2e095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0c2e095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ontent-bos5-1.xx.fbcdn.net/v/t39.2365-6/10000000_662098952474184_2584067087619170692_n.pdf?_nc_cat=105&amp;ccb=1-7&amp;_nc_sid=3c67a6&amp;_nc_ohc=slMdknTWhmgAb4No-kc&amp;_nc_ht=scontent-bos5-1.xx&amp;oh=00_AfDsuxJIzD0TuuI-UnHAnMN99UoPSUpXJ3oe8jCo9NRdgg&amp;oe=6635EA3F" TargetMode="External"/><Relationship Id="rId4" Type="http://schemas.openxmlformats.org/officeDocument/2006/relationships/hyperlink" Target="https://github.com/huggingface/peft" TargetMode="External"/><Relationship Id="rId5" Type="http://schemas.openxmlformats.org/officeDocument/2006/relationships/hyperlink" Target="https://huggingface.co/datasets/sjsq/PrivacyPolicy" TargetMode="External"/><Relationship Id="rId6" Type="http://schemas.openxmlformats.org/officeDocument/2006/relationships/hyperlink" Target="https://gist.github.com/younesbelkada/9f7f75c94bdc1981c8ca5cc937d4a4da/revisions#diff-13234f29e7bfd6c1561e0ad3ceef97ed5aae346f100381c69e60adec80e6049a" TargetMode="External"/><Relationship Id="rId7" Type="http://schemas.openxmlformats.org/officeDocument/2006/relationships/hyperlink" Target="https://medium.com/nlplanet/two-minutes-nlp-learn-the-rouge-metric-by-examples-f179cc285499" TargetMode="External"/><Relationship Id="rId8" Type="http://schemas.openxmlformats.org/officeDocument/2006/relationships/hyperlink" Target="https://medium.com/nlplanet/two-minutes-nlp-learn-the-rouge-metric-by-examples-f179cc2854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datasets/sjsq/PrivacyPolic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Fine-tuning Llama2-7B-Chat for Privacy Policy Q&amp;A and Summarization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Chris Puzzo, Christian Jackson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4/29/2024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UNH COMP 741/841 Sabin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1141650" y="2797175"/>
            <a:ext cx="6860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(Fine-tuning Llama2)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/>
              <a:t>Meta AI. 2023. “Llama 2: Open Foundation and Fine-Tuned Chat Models”. Accessed April 29 2024. </a:t>
            </a:r>
            <a:r>
              <a:rPr lang="en" sz="1045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https://scontent-bos5-1.xx.fbcdn.net/v/t39.2365-6/10000000_662098952474184_2584067087619170692_n.pdf?_nc_cat=105&amp;ccb=1-7&amp;_nc_sid=3c67a6&amp;_nc_ohc=slMdknTWhmgAb4No-kc&amp;_nc_ht=scontent-bos5-1.xx&amp;oh=00_AfDsuxJIzD0TuuI-UnHAnMN99UoPSUpXJ3oe8jCo9NRdgg&amp;oe=6635EA3F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Sourab Mangrulkar and Sylvain Gugger and Lysandre Debut and Younes Belkada and Sayak Paul and Benjamin Bossan. 2022. “PEFT: State-of-the-art Parameter-Efficient Fine-Tuning methods”. Accessed April 29 2024. </a:t>
            </a:r>
            <a:r>
              <a:rPr lang="en" sz="1045" u="sng">
                <a:solidFill>
                  <a:schemeClr val="hlink"/>
                </a:solidFill>
                <a:hlinkClick r:id="rId4"/>
              </a:rPr>
              <a:t>https://github.com/huggingface/peft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Sjqj. 2024. “PrivacyPolicy”. Accessed April 29 2024. </a:t>
            </a:r>
            <a:r>
              <a:rPr lang="en" sz="1045" u="sng">
                <a:solidFill>
                  <a:schemeClr val="hlink"/>
                </a:solidFill>
                <a:hlinkClick r:id="rId5"/>
              </a:rPr>
              <a:t>https://huggingface.co/datasets/sjsq/PrivacyPolicy</a:t>
            </a:r>
            <a:endParaRPr sz="10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45"/>
              <a:t>Belkada, Younes, Jul 21, 2023, 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finetune_llama_v2.py</a:t>
            </a:r>
            <a:r>
              <a:rPr lang="en" sz="1045"/>
              <a:t>. Accessed April 29, 2024.</a:t>
            </a:r>
            <a:br>
              <a:rPr lang="en" sz="1045"/>
            </a:br>
            <a:r>
              <a:rPr lang="en" sz="1045"/>
              <a:t>	https://gist.github.com/younesbelkada/9f7f75c94bdc1981c8ca5cc937d4a4da</a:t>
            </a:r>
            <a:endParaRPr sz="1045"/>
          </a:p>
          <a:p>
            <a:pPr indent="-279400" lvl="0" marL="2794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Chiusano, Fabio. 2023. “Two Minutes NLP — Learn the ROUGE Metric by Examples.” </a:t>
            </a:r>
            <a:r>
              <a:rPr i="1" lang="en" sz="1100">
                <a:solidFill>
                  <a:schemeClr val="dk1"/>
                </a:solidFill>
              </a:rPr>
              <a:t>NLPlanet</a:t>
            </a:r>
            <a:r>
              <a:rPr lang="en" sz="1100">
                <a:solidFill>
                  <a:schemeClr val="dk1"/>
                </a:solidFill>
              </a:rPr>
              <a:t> (blog). August 4, 2023.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Accessed April 30, 2024.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https://medium.com/nlplanet/two-minutes-nlp-learn-the-rouge-metric-by-examples-f179cc285499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AI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(Christian)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92800"/>
            <a:ext cx="85206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Can a smaller, locally hosted, LLM be fine-tuned to exhibit expertise in a particular domain e.g. structure of privacy policies?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7 billion parameter LLM that can be used to summarize and answer questions about privacy policies.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(NLP)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Question/answer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 Llama 2-7b-chat (Meta AI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sjsq </a:t>
            </a:r>
            <a:r>
              <a:rPr lang="en"/>
              <a:t>Privacy</a:t>
            </a:r>
            <a:r>
              <a:rPr lang="en"/>
              <a:t>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(Christian)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https://huggingface.co/datasets/sjsq/PrivacyPolicy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CSV contains 1789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50 unique privacy policies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638" y="2514500"/>
            <a:ext cx="5724730" cy="2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(ChrisP)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78400"/>
            <a:ext cx="85206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Peft/QLoRA (</a:t>
            </a:r>
            <a:r>
              <a:rPr lang="en"/>
              <a:t>Mangrulkar et. al 2022)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System: </a:t>
            </a:r>
            <a:r>
              <a:rPr lang="en"/>
              <a:t>structure</a:t>
            </a:r>
            <a:r>
              <a:rPr lang="en"/>
              <a:t>, functionality, and performance</a:t>
            </a:r>
            <a:br>
              <a:rPr lang="en"/>
            </a:br>
            <a:r>
              <a:rPr lang="en" sz="1577"/>
              <a:t> (Chris, Christian)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38975"/>
            <a:ext cx="85206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using several Huggingface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Llama 2 (7b-chat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PEFT/QLoRA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questions about privacy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 summary of a privacy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TBA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methodologies ROUGE vs. BLEU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Score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BLEU = Bilingual Evaluation Understudy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Calculates a score based on a comparison of word matches between two pieces of text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Typically used for evaluating machine translations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brevity penalty is applied when the translated text is shorter than the reference text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BLEU scores range from 0 to 1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higher value = better translation quality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perfect translation score == 1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completely incorrect translation score == 0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Score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ROUGE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 =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</a:rPr>
              <a:t>Recall-Oriented Understudy for Gisting Evaluation</a:t>
            </a:r>
            <a:endParaRPr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Used for evaluating text summarization tasks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Compares machine generated summaries to summaries provided by humans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Measures the similarity between the two summaries by comparing word sequences that appear in both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Fine-tuning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(Chris)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98600"/>
            <a:ext cx="85206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/>
              <a:t>(</a:t>
            </a:r>
            <a:r>
              <a:rPr lang="en" sz="1577"/>
              <a:t>Christian)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00" y="1223975"/>
            <a:ext cx="58360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