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  <p:sldMasterId id="2147483699" r:id="rId5"/>
  </p:sldMasterIdLst>
  <p:notesMasterIdLst>
    <p:notesMasterId r:id="rId19"/>
  </p:notesMasterIdLst>
  <p:handoutMasterIdLst>
    <p:handoutMasterId r:id="rId20"/>
  </p:handoutMasterIdLst>
  <p:sldIdLst>
    <p:sldId id="272" r:id="rId6"/>
    <p:sldId id="1891" r:id="rId7"/>
    <p:sldId id="1915" r:id="rId8"/>
    <p:sldId id="263" r:id="rId9"/>
    <p:sldId id="1913" r:id="rId10"/>
    <p:sldId id="271" r:id="rId11"/>
    <p:sldId id="1983" r:id="rId12"/>
    <p:sldId id="1912" r:id="rId13"/>
    <p:sldId id="2005" r:id="rId14"/>
    <p:sldId id="2007" r:id="rId15"/>
    <p:sldId id="1931" r:id="rId16"/>
    <p:sldId id="1914" r:id="rId17"/>
    <p:sldId id="1890" r:id="rId18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CCF3"/>
    <a:srgbClr val="CCFFD9"/>
    <a:srgbClr val="CCD9FF"/>
    <a:srgbClr val="FFB69D"/>
    <a:srgbClr val="FFE9AB"/>
    <a:srgbClr val="FFE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480" autoAdjust="0"/>
  </p:normalViewPr>
  <p:slideViewPr>
    <p:cSldViewPr snapToGrid="0">
      <p:cViewPr varScale="1">
        <p:scale>
          <a:sx n="50" d="100"/>
          <a:sy n="50" d="100"/>
        </p:scale>
        <p:origin x="14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0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Quickfall" userId="3b8ca439-947b-4cd4-8ab1-4a7a474b1475" providerId="ADAL" clId="{17AA8AA2-BDFD-4B93-A12C-7BC7F07B2740}"/>
    <pc:docChg chg="custSel addSld delSld modSld modMainMaster">
      <pc:chgData name="Christopher Quickfall" userId="3b8ca439-947b-4cd4-8ab1-4a7a474b1475" providerId="ADAL" clId="{17AA8AA2-BDFD-4B93-A12C-7BC7F07B2740}" dt="2022-01-25T08:58:40.507" v="30" actId="1076"/>
      <pc:docMkLst>
        <pc:docMk/>
      </pc:docMkLst>
      <pc:sldChg chg="modSp del mod">
        <pc:chgData name="Christopher Quickfall" userId="3b8ca439-947b-4cd4-8ab1-4a7a474b1475" providerId="ADAL" clId="{17AA8AA2-BDFD-4B93-A12C-7BC7F07B2740}" dt="2022-01-13T10:27:32.961" v="20" actId="47"/>
        <pc:sldMkLst>
          <pc:docMk/>
          <pc:sldMk cId="3200972540" sldId="268"/>
        </pc:sldMkLst>
        <pc:spChg chg="mod">
          <ac:chgData name="Christopher Quickfall" userId="3b8ca439-947b-4cd4-8ab1-4a7a474b1475" providerId="ADAL" clId="{17AA8AA2-BDFD-4B93-A12C-7BC7F07B2740}" dt="2022-01-13T10:27:14.198" v="16" actId="1076"/>
          <ac:spMkLst>
            <pc:docMk/>
            <pc:sldMk cId="3200972540" sldId="268"/>
            <ac:spMk id="5" creationId="{41A11F8E-B4C9-43B3-8988-C5BB9A4D8FEA}"/>
          </ac:spMkLst>
        </pc:spChg>
      </pc:sldChg>
      <pc:sldChg chg="addSp delSp modSp mod">
        <pc:chgData name="Christopher Quickfall" userId="3b8ca439-947b-4cd4-8ab1-4a7a474b1475" providerId="ADAL" clId="{17AA8AA2-BDFD-4B93-A12C-7BC7F07B2740}" dt="2022-01-25T08:58:40.507" v="30" actId="1076"/>
        <pc:sldMkLst>
          <pc:docMk/>
          <pc:sldMk cId="4123247838" sldId="269"/>
        </pc:sldMkLst>
        <pc:picChg chg="del">
          <ac:chgData name="Christopher Quickfall" userId="3b8ca439-947b-4cd4-8ab1-4a7a474b1475" providerId="ADAL" clId="{17AA8AA2-BDFD-4B93-A12C-7BC7F07B2740}" dt="2022-01-25T08:58:15.864" v="26" actId="21"/>
          <ac:picMkLst>
            <pc:docMk/>
            <pc:sldMk cId="4123247838" sldId="269"/>
            <ac:picMk id="2" creationId="{79860B9B-8A62-470B-B629-3E9465DC6959}"/>
          </ac:picMkLst>
        </pc:picChg>
        <pc:picChg chg="add mod ord">
          <ac:chgData name="Christopher Quickfall" userId="3b8ca439-947b-4cd4-8ab1-4a7a474b1475" providerId="ADAL" clId="{17AA8AA2-BDFD-4B93-A12C-7BC7F07B2740}" dt="2022-01-25T08:58:40.507" v="30" actId="1076"/>
          <ac:picMkLst>
            <pc:docMk/>
            <pc:sldMk cId="4123247838" sldId="269"/>
            <ac:picMk id="4" creationId="{9554ADCC-6C69-4A85-A607-6DDC0A369630}"/>
          </ac:picMkLst>
        </pc:picChg>
      </pc:sldChg>
      <pc:sldChg chg="del">
        <pc:chgData name="Christopher Quickfall" userId="3b8ca439-947b-4cd4-8ab1-4a7a474b1475" providerId="ADAL" clId="{17AA8AA2-BDFD-4B93-A12C-7BC7F07B2740}" dt="2022-01-13T10:27:33.621" v="21" actId="47"/>
        <pc:sldMkLst>
          <pc:docMk/>
          <pc:sldMk cId="2333935680" sldId="1892"/>
        </pc:sldMkLst>
      </pc:sldChg>
      <pc:sldChg chg="addSp delSp modSp new mod modAnim">
        <pc:chgData name="Christopher Quickfall" userId="3b8ca439-947b-4cd4-8ab1-4a7a474b1475" providerId="ADAL" clId="{17AA8AA2-BDFD-4B93-A12C-7BC7F07B2740}" dt="2022-01-13T10:27:27.472" v="19" actId="1076"/>
        <pc:sldMkLst>
          <pc:docMk/>
          <pc:sldMk cId="3642850113" sldId="1893"/>
        </pc:sldMkLst>
        <pc:spChg chg="del">
          <ac:chgData name="Christopher Quickfall" userId="3b8ca439-947b-4cd4-8ab1-4a7a474b1475" providerId="ADAL" clId="{17AA8AA2-BDFD-4B93-A12C-7BC7F07B2740}" dt="2022-01-13T10:27:23.914" v="17" actId="478"/>
          <ac:spMkLst>
            <pc:docMk/>
            <pc:sldMk cId="3642850113" sldId="1893"/>
            <ac:spMk id="2" creationId="{6081466C-42CE-40B2-BB0E-E371E69A2856}"/>
          </ac:spMkLst>
        </pc:spChg>
        <pc:spChg chg="del">
          <ac:chgData name="Christopher Quickfall" userId="3b8ca439-947b-4cd4-8ab1-4a7a474b1475" providerId="ADAL" clId="{17AA8AA2-BDFD-4B93-A12C-7BC7F07B2740}" dt="2022-01-13T10:27:23.914" v="17" actId="478"/>
          <ac:spMkLst>
            <pc:docMk/>
            <pc:sldMk cId="3642850113" sldId="1893"/>
            <ac:spMk id="3" creationId="{ED60B553-3DA7-4F6B-8974-5A0E026B7770}"/>
          </ac:spMkLst>
        </pc:spChg>
        <pc:spChg chg="add mod">
          <ac:chgData name="Christopher Quickfall" userId="3b8ca439-947b-4cd4-8ab1-4a7a474b1475" providerId="ADAL" clId="{17AA8AA2-BDFD-4B93-A12C-7BC7F07B2740}" dt="2022-01-13T10:27:27.472" v="19" actId="1076"/>
          <ac:spMkLst>
            <pc:docMk/>
            <pc:sldMk cId="3642850113" sldId="1893"/>
            <ac:spMk id="4" creationId="{5149AF21-DBF0-4816-A29D-3D8AAC102EF6}"/>
          </ac:spMkLst>
        </pc:spChg>
        <pc:spChg chg="add mod">
          <ac:chgData name="Christopher Quickfall" userId="3b8ca439-947b-4cd4-8ab1-4a7a474b1475" providerId="ADAL" clId="{17AA8AA2-BDFD-4B93-A12C-7BC7F07B2740}" dt="2022-01-13T10:27:27.472" v="19" actId="1076"/>
          <ac:spMkLst>
            <pc:docMk/>
            <pc:sldMk cId="3642850113" sldId="1893"/>
            <ac:spMk id="5" creationId="{30A34641-9EAB-4117-A4AF-6A743A471CE2}"/>
          </ac:spMkLst>
        </pc:spChg>
        <pc:spChg chg="add mod">
          <ac:chgData name="Christopher Quickfall" userId="3b8ca439-947b-4cd4-8ab1-4a7a474b1475" providerId="ADAL" clId="{17AA8AA2-BDFD-4B93-A12C-7BC7F07B2740}" dt="2022-01-13T10:27:27.472" v="19" actId="1076"/>
          <ac:spMkLst>
            <pc:docMk/>
            <pc:sldMk cId="3642850113" sldId="1893"/>
            <ac:spMk id="6" creationId="{E3915B22-BF89-454C-A8E6-09B19E6E6C73}"/>
          </ac:spMkLst>
        </pc:spChg>
        <pc:spChg chg="add mod">
          <ac:chgData name="Christopher Quickfall" userId="3b8ca439-947b-4cd4-8ab1-4a7a474b1475" providerId="ADAL" clId="{17AA8AA2-BDFD-4B93-A12C-7BC7F07B2740}" dt="2022-01-13T10:27:27.472" v="19" actId="1076"/>
          <ac:spMkLst>
            <pc:docMk/>
            <pc:sldMk cId="3642850113" sldId="1893"/>
            <ac:spMk id="7" creationId="{8590D865-0D3A-4627-9B25-86FAAE24C97D}"/>
          </ac:spMkLst>
        </pc:spChg>
        <pc:spChg chg="add mod">
          <ac:chgData name="Christopher Quickfall" userId="3b8ca439-947b-4cd4-8ab1-4a7a474b1475" providerId="ADAL" clId="{17AA8AA2-BDFD-4B93-A12C-7BC7F07B2740}" dt="2022-01-13T10:27:27.472" v="19" actId="1076"/>
          <ac:spMkLst>
            <pc:docMk/>
            <pc:sldMk cId="3642850113" sldId="1893"/>
            <ac:spMk id="8" creationId="{13C143B0-A561-489B-B136-751884D85E36}"/>
          </ac:spMkLst>
        </pc:spChg>
        <pc:spChg chg="add mod">
          <ac:chgData name="Christopher Quickfall" userId="3b8ca439-947b-4cd4-8ab1-4a7a474b1475" providerId="ADAL" clId="{17AA8AA2-BDFD-4B93-A12C-7BC7F07B2740}" dt="2022-01-13T10:27:27.472" v="19" actId="1076"/>
          <ac:spMkLst>
            <pc:docMk/>
            <pc:sldMk cId="3642850113" sldId="1893"/>
            <ac:spMk id="9" creationId="{435C6D38-04D0-415A-A288-2BA3F4D8169D}"/>
          </ac:spMkLst>
        </pc:spChg>
      </pc:sldChg>
      <pc:sldMasterChg chg="delSp mod setBg delSldLayout modSldLayout">
        <pc:chgData name="Christopher Quickfall" userId="3b8ca439-947b-4cd4-8ab1-4a7a474b1475" providerId="ADAL" clId="{17AA8AA2-BDFD-4B93-A12C-7BC7F07B2740}" dt="2022-01-13T10:28:03.528" v="25" actId="403"/>
        <pc:sldMasterMkLst>
          <pc:docMk/>
          <pc:sldMasterMk cId="3827416785" sldId="2147483683"/>
        </pc:sldMasterMkLst>
        <pc:spChg chg="del">
          <ac:chgData name="Christopher Quickfall" userId="3b8ca439-947b-4cd4-8ab1-4a7a474b1475" providerId="ADAL" clId="{17AA8AA2-BDFD-4B93-A12C-7BC7F07B2740}" dt="2022-01-13T10:26:44.490" v="14" actId="478"/>
          <ac:spMkLst>
            <pc:docMk/>
            <pc:sldMasterMk cId="3827416785" sldId="2147483683"/>
            <ac:spMk id="2" creationId="{00000000-0000-0000-0000-000000000000}"/>
          </ac:spMkLst>
        </pc:spChg>
        <pc:spChg chg="del">
          <ac:chgData name="Christopher Quickfall" userId="3b8ca439-947b-4cd4-8ab1-4a7a474b1475" providerId="ADAL" clId="{17AA8AA2-BDFD-4B93-A12C-7BC7F07B2740}" dt="2022-01-13T10:26:44.490" v="14" actId="478"/>
          <ac:spMkLst>
            <pc:docMk/>
            <pc:sldMasterMk cId="3827416785" sldId="2147483683"/>
            <ac:spMk id="3" creationId="{00000000-0000-0000-0000-000000000000}"/>
          </ac:spMkLst>
        </pc:spChg>
        <pc:spChg chg="del">
          <ac:chgData name="Christopher Quickfall" userId="3b8ca439-947b-4cd4-8ab1-4a7a474b1475" providerId="ADAL" clId="{17AA8AA2-BDFD-4B93-A12C-7BC7F07B2740}" dt="2022-01-13T10:26:44.490" v="14" actId="478"/>
          <ac:spMkLst>
            <pc:docMk/>
            <pc:sldMasterMk cId="3827416785" sldId="2147483683"/>
            <ac:spMk id="4" creationId="{00000000-0000-0000-0000-000000000000}"/>
          </ac:spMkLst>
        </pc:spChg>
        <pc:spChg chg="del">
          <ac:chgData name="Christopher Quickfall" userId="3b8ca439-947b-4cd4-8ab1-4a7a474b1475" providerId="ADAL" clId="{17AA8AA2-BDFD-4B93-A12C-7BC7F07B2740}" dt="2022-01-13T10:26:44.490" v="14" actId="478"/>
          <ac:spMkLst>
            <pc:docMk/>
            <pc:sldMasterMk cId="3827416785" sldId="2147483683"/>
            <ac:spMk id="5" creationId="{00000000-0000-0000-0000-000000000000}"/>
          </ac:spMkLst>
        </pc:spChg>
        <pc:spChg chg="del">
          <ac:chgData name="Christopher Quickfall" userId="3b8ca439-947b-4cd4-8ab1-4a7a474b1475" providerId="ADAL" clId="{17AA8AA2-BDFD-4B93-A12C-7BC7F07B2740}" dt="2022-01-13T10:26:44.490" v="14" actId="478"/>
          <ac:spMkLst>
            <pc:docMk/>
            <pc:sldMasterMk cId="3827416785" sldId="2147483683"/>
            <ac:spMk id="6" creationId="{00000000-0000-0000-0000-000000000000}"/>
          </ac:spMkLst>
        </pc:spChg>
        <pc:sldLayoutChg chg="setBg">
          <pc:chgData name="Christopher Quickfall" userId="3b8ca439-947b-4cd4-8ab1-4a7a474b1475" providerId="ADAL" clId="{17AA8AA2-BDFD-4B93-A12C-7BC7F07B2740}" dt="2022-01-13T10:25:07.278" v="0"/>
          <pc:sldLayoutMkLst>
            <pc:docMk/>
            <pc:sldMasterMk cId="3827416785" sldId="2147483683"/>
            <pc:sldLayoutMk cId="3796005803" sldId="2147483668"/>
          </pc:sldLayoutMkLst>
        </pc:sldLayoutChg>
        <pc:sldLayoutChg chg="setBg">
          <pc:chgData name="Christopher Quickfall" userId="3b8ca439-947b-4cd4-8ab1-4a7a474b1475" providerId="ADAL" clId="{17AA8AA2-BDFD-4B93-A12C-7BC7F07B2740}" dt="2022-01-13T10:25:07.278" v="0"/>
          <pc:sldLayoutMkLst>
            <pc:docMk/>
            <pc:sldMasterMk cId="3827416785" sldId="2147483683"/>
            <pc:sldLayoutMk cId="441853359" sldId="2147483670"/>
          </pc:sldLayoutMkLst>
        </pc:sldLayoutChg>
        <pc:sldLayoutChg chg="setBg">
          <pc:chgData name="Christopher Quickfall" userId="3b8ca439-947b-4cd4-8ab1-4a7a474b1475" providerId="ADAL" clId="{17AA8AA2-BDFD-4B93-A12C-7BC7F07B2740}" dt="2022-01-13T10:25:07.278" v="0"/>
          <pc:sldLayoutMkLst>
            <pc:docMk/>
            <pc:sldMasterMk cId="3827416785" sldId="2147483683"/>
            <pc:sldLayoutMk cId="2191211881" sldId="2147483673"/>
          </pc:sldLayoutMkLst>
        </pc:sldLayoutChg>
        <pc:sldLayoutChg chg="setBg">
          <pc:chgData name="Christopher Quickfall" userId="3b8ca439-947b-4cd4-8ab1-4a7a474b1475" providerId="ADAL" clId="{17AA8AA2-BDFD-4B93-A12C-7BC7F07B2740}" dt="2022-01-13T10:25:07.278" v="0"/>
          <pc:sldLayoutMkLst>
            <pc:docMk/>
            <pc:sldMasterMk cId="3827416785" sldId="2147483683"/>
            <pc:sldLayoutMk cId="2509843370" sldId="2147483674"/>
          </pc:sldLayoutMkLst>
        </pc:sldLayoutChg>
        <pc:sldLayoutChg chg="delSp mod setBg">
          <pc:chgData name="Christopher Quickfall" userId="3b8ca439-947b-4cd4-8ab1-4a7a474b1475" providerId="ADAL" clId="{17AA8AA2-BDFD-4B93-A12C-7BC7F07B2740}" dt="2022-01-13T10:26:34.212" v="13" actId="478"/>
          <pc:sldLayoutMkLst>
            <pc:docMk/>
            <pc:sldMasterMk cId="3827416785" sldId="2147483683"/>
            <pc:sldLayoutMk cId="4170075146" sldId="2147483677"/>
          </pc:sldLayoutMkLst>
          <pc:spChg chg="del">
            <ac:chgData name="Christopher Quickfall" userId="3b8ca439-947b-4cd4-8ab1-4a7a474b1475" providerId="ADAL" clId="{17AA8AA2-BDFD-4B93-A12C-7BC7F07B2740}" dt="2022-01-13T10:26:34.212" v="13" actId="478"/>
            <ac:spMkLst>
              <pc:docMk/>
              <pc:sldMasterMk cId="3827416785" sldId="2147483683"/>
              <pc:sldLayoutMk cId="4170075146" sldId="2147483677"/>
              <ac:spMk id="3" creationId="{2EA98197-9A22-46EF-B833-79B2FBDFB7C3}"/>
            </ac:spMkLst>
          </pc:spChg>
          <pc:spChg chg="del">
            <ac:chgData name="Christopher Quickfall" userId="3b8ca439-947b-4cd4-8ab1-4a7a474b1475" providerId="ADAL" clId="{17AA8AA2-BDFD-4B93-A12C-7BC7F07B2740}" dt="2022-01-13T10:26:34.212" v="13" actId="478"/>
            <ac:spMkLst>
              <pc:docMk/>
              <pc:sldMasterMk cId="3827416785" sldId="2147483683"/>
              <pc:sldLayoutMk cId="4170075146" sldId="2147483677"/>
              <ac:spMk id="4" creationId="{E513A62E-3B01-4F4F-B2E5-558C6D49F852}"/>
            </ac:spMkLst>
          </pc:spChg>
        </pc:sldLayoutChg>
        <pc:sldLayoutChg chg="setBg">
          <pc:chgData name="Christopher Quickfall" userId="3b8ca439-947b-4cd4-8ab1-4a7a474b1475" providerId="ADAL" clId="{17AA8AA2-BDFD-4B93-A12C-7BC7F07B2740}" dt="2022-01-13T10:25:07.278" v="0"/>
          <pc:sldLayoutMkLst>
            <pc:docMk/>
            <pc:sldMasterMk cId="3827416785" sldId="2147483683"/>
            <pc:sldLayoutMk cId="635356017" sldId="2147483678"/>
          </pc:sldLayoutMkLst>
        </pc:sldLayoutChg>
        <pc:sldLayoutChg chg="setBg">
          <pc:chgData name="Christopher Quickfall" userId="3b8ca439-947b-4cd4-8ab1-4a7a474b1475" providerId="ADAL" clId="{17AA8AA2-BDFD-4B93-A12C-7BC7F07B2740}" dt="2022-01-13T10:25:07.278" v="0"/>
          <pc:sldLayoutMkLst>
            <pc:docMk/>
            <pc:sldMasterMk cId="3827416785" sldId="2147483683"/>
            <pc:sldLayoutMk cId="3980084524" sldId="2147483679"/>
          </pc:sldLayoutMkLst>
        </pc:sldLayoutChg>
        <pc:sldLayoutChg chg="setBg">
          <pc:chgData name="Christopher Quickfall" userId="3b8ca439-947b-4cd4-8ab1-4a7a474b1475" providerId="ADAL" clId="{17AA8AA2-BDFD-4B93-A12C-7BC7F07B2740}" dt="2022-01-13T10:25:07.278" v="0"/>
          <pc:sldLayoutMkLst>
            <pc:docMk/>
            <pc:sldMasterMk cId="3827416785" sldId="2147483683"/>
            <pc:sldLayoutMk cId="646700802" sldId="2147483680"/>
          </pc:sldLayoutMkLst>
        </pc:sldLayoutChg>
        <pc:sldLayoutChg chg="setBg">
          <pc:chgData name="Christopher Quickfall" userId="3b8ca439-947b-4cd4-8ab1-4a7a474b1475" providerId="ADAL" clId="{17AA8AA2-BDFD-4B93-A12C-7BC7F07B2740}" dt="2022-01-13T10:25:07.278" v="0"/>
          <pc:sldLayoutMkLst>
            <pc:docMk/>
            <pc:sldMasterMk cId="3827416785" sldId="2147483683"/>
            <pc:sldLayoutMk cId="3594428038" sldId="2147483682"/>
          </pc:sldLayoutMkLst>
        </pc:sldLayoutChg>
        <pc:sldLayoutChg chg="del setBg">
          <pc:chgData name="Christopher Quickfall" userId="3b8ca439-947b-4cd4-8ab1-4a7a474b1475" providerId="ADAL" clId="{17AA8AA2-BDFD-4B93-A12C-7BC7F07B2740}" dt="2022-01-13T10:26:14.128" v="1" actId="2696"/>
          <pc:sldLayoutMkLst>
            <pc:docMk/>
            <pc:sldMasterMk cId="3827416785" sldId="2147483683"/>
            <pc:sldLayoutMk cId="842467540" sldId="2147483684"/>
          </pc:sldLayoutMkLst>
        </pc:sldLayoutChg>
        <pc:sldLayoutChg chg="del setBg">
          <pc:chgData name="Christopher Quickfall" userId="3b8ca439-947b-4cd4-8ab1-4a7a474b1475" providerId="ADAL" clId="{17AA8AA2-BDFD-4B93-A12C-7BC7F07B2740}" dt="2022-01-13T10:26:14.158" v="2" actId="2696"/>
          <pc:sldLayoutMkLst>
            <pc:docMk/>
            <pc:sldMasterMk cId="3827416785" sldId="2147483683"/>
            <pc:sldLayoutMk cId="1538413107" sldId="2147483685"/>
          </pc:sldLayoutMkLst>
        </pc:sldLayoutChg>
        <pc:sldLayoutChg chg="del setBg">
          <pc:chgData name="Christopher Quickfall" userId="3b8ca439-947b-4cd4-8ab1-4a7a474b1475" providerId="ADAL" clId="{17AA8AA2-BDFD-4B93-A12C-7BC7F07B2740}" dt="2022-01-13T10:26:14.188" v="3" actId="2696"/>
          <pc:sldLayoutMkLst>
            <pc:docMk/>
            <pc:sldMasterMk cId="3827416785" sldId="2147483683"/>
            <pc:sldLayoutMk cId="4057369598" sldId="2147483686"/>
          </pc:sldLayoutMkLst>
        </pc:sldLayoutChg>
        <pc:sldLayoutChg chg="del setBg">
          <pc:chgData name="Christopher Quickfall" userId="3b8ca439-947b-4cd4-8ab1-4a7a474b1475" providerId="ADAL" clId="{17AA8AA2-BDFD-4B93-A12C-7BC7F07B2740}" dt="2022-01-13T10:26:14.238" v="4" actId="2696"/>
          <pc:sldLayoutMkLst>
            <pc:docMk/>
            <pc:sldMasterMk cId="3827416785" sldId="2147483683"/>
            <pc:sldLayoutMk cId="1538355423" sldId="2147483687"/>
          </pc:sldLayoutMkLst>
        </pc:sldLayoutChg>
        <pc:sldLayoutChg chg="del setBg">
          <pc:chgData name="Christopher Quickfall" userId="3b8ca439-947b-4cd4-8ab1-4a7a474b1475" providerId="ADAL" clId="{17AA8AA2-BDFD-4B93-A12C-7BC7F07B2740}" dt="2022-01-13T10:26:14.328" v="5" actId="2696"/>
          <pc:sldLayoutMkLst>
            <pc:docMk/>
            <pc:sldMasterMk cId="3827416785" sldId="2147483683"/>
            <pc:sldLayoutMk cId="3277802662" sldId="2147483688"/>
          </pc:sldLayoutMkLst>
        </pc:sldLayoutChg>
        <pc:sldLayoutChg chg="del setBg">
          <pc:chgData name="Christopher Quickfall" userId="3b8ca439-947b-4cd4-8ab1-4a7a474b1475" providerId="ADAL" clId="{17AA8AA2-BDFD-4B93-A12C-7BC7F07B2740}" dt="2022-01-13T10:26:14.348" v="6" actId="2696"/>
          <pc:sldLayoutMkLst>
            <pc:docMk/>
            <pc:sldMasterMk cId="3827416785" sldId="2147483683"/>
            <pc:sldLayoutMk cId="3323894848" sldId="2147483689"/>
          </pc:sldLayoutMkLst>
        </pc:sldLayoutChg>
        <pc:sldLayoutChg chg="del setBg">
          <pc:chgData name="Christopher Quickfall" userId="3b8ca439-947b-4cd4-8ab1-4a7a474b1475" providerId="ADAL" clId="{17AA8AA2-BDFD-4B93-A12C-7BC7F07B2740}" dt="2022-01-13T10:26:14.378" v="7" actId="2696"/>
          <pc:sldLayoutMkLst>
            <pc:docMk/>
            <pc:sldMasterMk cId="3827416785" sldId="2147483683"/>
            <pc:sldLayoutMk cId="1837195751" sldId="2147483690"/>
          </pc:sldLayoutMkLst>
        </pc:sldLayoutChg>
        <pc:sldLayoutChg chg="del setBg">
          <pc:chgData name="Christopher Quickfall" userId="3b8ca439-947b-4cd4-8ab1-4a7a474b1475" providerId="ADAL" clId="{17AA8AA2-BDFD-4B93-A12C-7BC7F07B2740}" dt="2022-01-13T10:26:14.418" v="8" actId="2696"/>
          <pc:sldLayoutMkLst>
            <pc:docMk/>
            <pc:sldMasterMk cId="3827416785" sldId="2147483683"/>
            <pc:sldLayoutMk cId="811006845" sldId="2147483691"/>
          </pc:sldLayoutMkLst>
        </pc:sldLayoutChg>
        <pc:sldLayoutChg chg="del setBg">
          <pc:chgData name="Christopher Quickfall" userId="3b8ca439-947b-4cd4-8ab1-4a7a474b1475" providerId="ADAL" clId="{17AA8AA2-BDFD-4B93-A12C-7BC7F07B2740}" dt="2022-01-13T10:26:14.458" v="9" actId="2696"/>
          <pc:sldLayoutMkLst>
            <pc:docMk/>
            <pc:sldMasterMk cId="3827416785" sldId="2147483683"/>
            <pc:sldLayoutMk cId="2035510904" sldId="2147483692"/>
          </pc:sldLayoutMkLst>
        </pc:sldLayoutChg>
        <pc:sldLayoutChg chg="del setBg">
          <pc:chgData name="Christopher Quickfall" userId="3b8ca439-947b-4cd4-8ab1-4a7a474b1475" providerId="ADAL" clId="{17AA8AA2-BDFD-4B93-A12C-7BC7F07B2740}" dt="2022-01-13T10:26:14.508" v="10" actId="2696"/>
          <pc:sldLayoutMkLst>
            <pc:docMk/>
            <pc:sldMasterMk cId="3827416785" sldId="2147483683"/>
            <pc:sldLayoutMk cId="1916528532" sldId="2147483693"/>
          </pc:sldLayoutMkLst>
        </pc:sldLayoutChg>
        <pc:sldLayoutChg chg="del setBg">
          <pc:chgData name="Christopher Quickfall" userId="3b8ca439-947b-4cd4-8ab1-4a7a474b1475" providerId="ADAL" clId="{17AA8AA2-BDFD-4B93-A12C-7BC7F07B2740}" dt="2022-01-13T10:26:14.538" v="11" actId="2696"/>
          <pc:sldLayoutMkLst>
            <pc:docMk/>
            <pc:sldMasterMk cId="3827416785" sldId="2147483683"/>
            <pc:sldLayoutMk cId="554148967" sldId="2147483694"/>
          </pc:sldLayoutMkLst>
        </pc:sldLayoutChg>
        <pc:sldLayoutChg chg="modSp setBg">
          <pc:chgData name="Christopher Quickfall" userId="3b8ca439-947b-4cd4-8ab1-4a7a474b1475" providerId="ADAL" clId="{17AA8AA2-BDFD-4B93-A12C-7BC7F07B2740}" dt="2022-01-13T10:27:57.971" v="23" actId="403"/>
          <pc:sldLayoutMkLst>
            <pc:docMk/>
            <pc:sldMasterMk cId="3827416785" sldId="2147483683"/>
            <pc:sldLayoutMk cId="3997413600" sldId="2147483695"/>
          </pc:sldLayoutMkLst>
          <pc:spChg chg="mod">
            <ac:chgData name="Christopher Quickfall" userId="3b8ca439-947b-4cd4-8ab1-4a7a474b1475" providerId="ADAL" clId="{17AA8AA2-BDFD-4B93-A12C-7BC7F07B2740}" dt="2022-01-13T10:27:55.631" v="22" actId="403"/>
            <ac:spMkLst>
              <pc:docMk/>
              <pc:sldMasterMk cId="3827416785" sldId="2147483683"/>
              <pc:sldLayoutMk cId="3997413600" sldId="2147483695"/>
              <ac:spMk id="4" creationId="{141BB4E0-DB52-4442-AFBF-E86F1D77C3C4}"/>
            </ac:spMkLst>
          </pc:spChg>
          <pc:spChg chg="mod">
            <ac:chgData name="Christopher Quickfall" userId="3b8ca439-947b-4cd4-8ab1-4a7a474b1475" providerId="ADAL" clId="{17AA8AA2-BDFD-4B93-A12C-7BC7F07B2740}" dt="2022-01-13T10:27:57.971" v="23" actId="403"/>
            <ac:spMkLst>
              <pc:docMk/>
              <pc:sldMasterMk cId="3827416785" sldId="2147483683"/>
              <pc:sldLayoutMk cId="3997413600" sldId="2147483695"/>
              <ac:spMk id="7" creationId="{FCC217EC-AA54-482C-89D8-5C3A4E80405C}"/>
            </ac:spMkLst>
          </pc:spChg>
        </pc:sldLayoutChg>
        <pc:sldLayoutChg chg="modSp setBg">
          <pc:chgData name="Christopher Quickfall" userId="3b8ca439-947b-4cd4-8ab1-4a7a474b1475" providerId="ADAL" clId="{17AA8AA2-BDFD-4B93-A12C-7BC7F07B2740}" dt="2022-01-13T10:28:03.528" v="25" actId="403"/>
          <pc:sldLayoutMkLst>
            <pc:docMk/>
            <pc:sldMasterMk cId="3827416785" sldId="2147483683"/>
            <pc:sldLayoutMk cId="605187371" sldId="2147483696"/>
          </pc:sldLayoutMkLst>
          <pc:spChg chg="mod">
            <ac:chgData name="Christopher Quickfall" userId="3b8ca439-947b-4cd4-8ab1-4a7a474b1475" providerId="ADAL" clId="{17AA8AA2-BDFD-4B93-A12C-7BC7F07B2740}" dt="2022-01-13T10:28:03.528" v="25" actId="403"/>
            <ac:spMkLst>
              <pc:docMk/>
              <pc:sldMasterMk cId="3827416785" sldId="2147483683"/>
              <pc:sldLayoutMk cId="605187371" sldId="2147483696"/>
              <ac:spMk id="7" creationId="{8F24CA14-8D67-4129-85EE-922F787E8BAC}"/>
            </ac:spMkLst>
          </pc:spChg>
          <pc:spChg chg="mod">
            <ac:chgData name="Christopher Quickfall" userId="3b8ca439-947b-4cd4-8ab1-4a7a474b1475" providerId="ADAL" clId="{17AA8AA2-BDFD-4B93-A12C-7BC7F07B2740}" dt="2022-01-13T10:28:01.328" v="24" actId="403"/>
            <ac:spMkLst>
              <pc:docMk/>
              <pc:sldMasterMk cId="3827416785" sldId="2147483683"/>
              <pc:sldLayoutMk cId="605187371" sldId="2147483696"/>
              <ac:spMk id="8" creationId="{D09F1CAF-403F-4E20-98C9-00D6EA9778F2}"/>
            </ac:spMkLst>
          </pc:spChg>
        </pc:sldLayoutChg>
        <pc:sldLayoutChg chg="setBg">
          <pc:chgData name="Christopher Quickfall" userId="3b8ca439-947b-4cd4-8ab1-4a7a474b1475" providerId="ADAL" clId="{17AA8AA2-BDFD-4B93-A12C-7BC7F07B2740}" dt="2022-01-13T10:25:07.278" v="0"/>
          <pc:sldLayoutMkLst>
            <pc:docMk/>
            <pc:sldMasterMk cId="3827416785" sldId="2147483683"/>
            <pc:sldLayoutMk cId="1869218611" sldId="2147483697"/>
          </pc:sldLayoutMkLst>
        </pc:sldLayoutChg>
        <pc:sldLayoutChg chg="setBg">
          <pc:chgData name="Christopher Quickfall" userId="3b8ca439-947b-4cd4-8ab1-4a7a474b1475" providerId="ADAL" clId="{17AA8AA2-BDFD-4B93-A12C-7BC7F07B2740}" dt="2022-01-13T10:25:07.278" v="0"/>
          <pc:sldLayoutMkLst>
            <pc:docMk/>
            <pc:sldMasterMk cId="3827416785" sldId="2147483683"/>
            <pc:sldLayoutMk cId="3210347643" sldId="2147483698"/>
          </pc:sldLayoutMkLst>
        </pc:sldLayoutChg>
        <pc:sldLayoutChg chg="del setBg">
          <pc:chgData name="Christopher Quickfall" userId="3b8ca439-947b-4cd4-8ab1-4a7a474b1475" providerId="ADAL" clId="{17AA8AA2-BDFD-4B93-A12C-7BC7F07B2740}" dt="2022-01-13T10:27:33.621" v="21" actId="47"/>
          <pc:sldLayoutMkLst>
            <pc:docMk/>
            <pc:sldMasterMk cId="3827416785" sldId="2147483683"/>
            <pc:sldLayoutMk cId="1038959210" sldId="2147483699"/>
          </pc:sldLayoutMkLst>
        </pc:sldLayoutChg>
      </pc:sldMasterChg>
    </pc:docChg>
  </pc:docChgLst>
  <pc:docChgLst>
    <pc:chgData name="Christopher Quickfall -Staff" userId="3b8ca439-947b-4cd4-8ab1-4a7a474b1475" providerId="ADAL" clId="{5BA78943-C2BD-4521-9575-35EBDB48F267}"/>
    <pc:docChg chg="modSld">
      <pc:chgData name="Christopher Quickfall -Staff" userId="3b8ca439-947b-4cd4-8ab1-4a7a474b1475" providerId="ADAL" clId="{5BA78943-C2BD-4521-9575-35EBDB48F267}" dt="2022-09-26T19:04:32.051" v="83" actId="20577"/>
      <pc:docMkLst>
        <pc:docMk/>
      </pc:docMkLst>
      <pc:sldChg chg="modSp mod">
        <pc:chgData name="Christopher Quickfall -Staff" userId="3b8ca439-947b-4cd4-8ab1-4a7a474b1475" providerId="ADAL" clId="{5BA78943-C2BD-4521-9575-35EBDB48F267}" dt="2022-09-26T19:04:32.051" v="83" actId="20577"/>
        <pc:sldMkLst>
          <pc:docMk/>
          <pc:sldMk cId="2583191600" sldId="271"/>
        </pc:sldMkLst>
        <pc:spChg chg="mod">
          <ac:chgData name="Christopher Quickfall -Staff" userId="3b8ca439-947b-4cd4-8ab1-4a7a474b1475" providerId="ADAL" clId="{5BA78943-C2BD-4521-9575-35EBDB48F267}" dt="2022-09-26T19:04:32.051" v="83" actId="20577"/>
          <ac:spMkLst>
            <pc:docMk/>
            <pc:sldMk cId="2583191600" sldId="271"/>
            <ac:spMk id="3" creationId="{F3192CC5-411A-461F-B0D5-60DEC51E2A5F}"/>
          </ac:spMkLst>
        </pc:spChg>
      </pc:sldChg>
    </pc:docChg>
  </pc:docChgLst>
  <pc:docChgLst>
    <pc:chgData name="Christopher Quickfall -Staff" userId="3b8ca439-947b-4cd4-8ab1-4a7a474b1475" providerId="ADAL" clId="{7AC58F8F-7DAA-4407-B648-F06C58F7AC15}"/>
    <pc:docChg chg="custSel addSld delSld modSld">
      <pc:chgData name="Christopher Quickfall -Staff" userId="3b8ca439-947b-4cd4-8ab1-4a7a474b1475" providerId="ADAL" clId="{7AC58F8F-7DAA-4407-B648-F06C58F7AC15}" dt="2022-06-05T11:09:25.255" v="467" actId="404"/>
      <pc:docMkLst>
        <pc:docMk/>
      </pc:docMkLst>
      <pc:sldChg chg="modSp mod modNotesTx">
        <pc:chgData name="Christopher Quickfall -Staff" userId="3b8ca439-947b-4cd4-8ab1-4a7a474b1475" providerId="ADAL" clId="{7AC58F8F-7DAA-4407-B648-F06C58F7AC15}" dt="2022-06-05T11:09:25.255" v="467" actId="404"/>
        <pc:sldMkLst>
          <pc:docMk/>
          <pc:sldMk cId="1994857885" sldId="272"/>
        </pc:sldMkLst>
        <pc:spChg chg="mod">
          <ac:chgData name="Christopher Quickfall -Staff" userId="3b8ca439-947b-4cd4-8ab1-4a7a474b1475" providerId="ADAL" clId="{7AC58F8F-7DAA-4407-B648-F06C58F7AC15}" dt="2022-06-05T11:09:25.255" v="467" actId="404"/>
          <ac:spMkLst>
            <pc:docMk/>
            <pc:sldMk cId="1994857885" sldId="272"/>
            <ac:spMk id="4" creationId="{029C076F-CFBB-478F-A040-A287CEA86016}"/>
          </ac:spMkLst>
        </pc:spChg>
      </pc:sldChg>
      <pc:sldChg chg="add del">
        <pc:chgData name="Christopher Quickfall -Staff" userId="3b8ca439-947b-4cd4-8ab1-4a7a474b1475" providerId="ADAL" clId="{7AC58F8F-7DAA-4407-B648-F06C58F7AC15}" dt="2022-06-04T08:35:21.771" v="1" actId="47"/>
        <pc:sldMkLst>
          <pc:docMk/>
          <pc:sldMk cId="1821771438" sldId="1913"/>
        </pc:sldMkLst>
      </pc:sldChg>
      <pc:sldChg chg="addSp modSp add mod">
        <pc:chgData name="Christopher Quickfall -Staff" userId="3b8ca439-947b-4cd4-8ab1-4a7a474b1475" providerId="ADAL" clId="{7AC58F8F-7DAA-4407-B648-F06C58F7AC15}" dt="2022-06-04T08:43:25.677" v="462" actId="20577"/>
        <pc:sldMkLst>
          <pc:docMk/>
          <pc:sldMk cId="3160957486" sldId="1913"/>
        </pc:sldMkLst>
        <pc:spChg chg="add mod">
          <ac:chgData name="Christopher Quickfall -Staff" userId="3b8ca439-947b-4cd4-8ab1-4a7a474b1475" providerId="ADAL" clId="{7AC58F8F-7DAA-4407-B648-F06C58F7AC15}" dt="2022-06-04T08:43:25.677" v="462" actId="20577"/>
          <ac:spMkLst>
            <pc:docMk/>
            <pc:sldMk cId="3160957486" sldId="1913"/>
            <ac:spMk id="2" creationId="{DD176C5E-546C-89D0-5CDC-DD8F37D02D91}"/>
          </ac:spMkLst>
        </pc:spChg>
      </pc:sldChg>
    </pc:docChg>
  </pc:docChgLst>
  <pc:docChgLst>
    <pc:chgData name="Christopher Quickfall -Staff" userId="3b8ca439-947b-4cd4-8ab1-4a7a474b1475" providerId="ADAL" clId="{385294EF-E43C-4C2C-B886-690A65CB6B2A}"/>
    <pc:docChg chg="undo custSel addSld delSld modSld modMainMaster">
      <pc:chgData name="Christopher Quickfall -Staff" userId="3b8ca439-947b-4cd4-8ab1-4a7a474b1475" providerId="ADAL" clId="{385294EF-E43C-4C2C-B886-690A65CB6B2A}" dt="2022-02-06T20:18:02.895" v="96" actId="478"/>
      <pc:docMkLst>
        <pc:docMk/>
      </pc:docMkLst>
      <pc:sldChg chg="modSp del mod">
        <pc:chgData name="Christopher Quickfall -Staff" userId="3b8ca439-947b-4cd4-8ab1-4a7a474b1475" providerId="ADAL" clId="{385294EF-E43C-4C2C-B886-690A65CB6B2A}" dt="2022-02-06T20:11:33.660" v="48" actId="47"/>
        <pc:sldMkLst>
          <pc:docMk/>
          <pc:sldMk cId="827604617" sldId="257"/>
        </pc:sldMkLst>
        <pc:spChg chg="mod">
          <ac:chgData name="Christopher Quickfall -Staff" userId="3b8ca439-947b-4cd4-8ab1-4a7a474b1475" providerId="ADAL" clId="{385294EF-E43C-4C2C-B886-690A65CB6B2A}" dt="2022-01-23T15:58:11.696" v="28" actId="403"/>
          <ac:spMkLst>
            <pc:docMk/>
            <pc:sldMk cId="827604617" sldId="257"/>
            <ac:spMk id="8" creationId="{03DDA001-40CA-4862-8EC6-C0B066091CA0}"/>
          </ac:spMkLst>
        </pc:spChg>
      </pc:sldChg>
      <pc:sldChg chg="delSp modSp mod">
        <pc:chgData name="Christopher Quickfall -Staff" userId="3b8ca439-947b-4cd4-8ab1-4a7a474b1475" providerId="ADAL" clId="{385294EF-E43C-4C2C-B886-690A65CB6B2A}" dt="2022-02-06T20:18:02.895" v="96" actId="478"/>
        <pc:sldMkLst>
          <pc:docMk/>
          <pc:sldMk cId="4123247838" sldId="269"/>
        </pc:sldMkLst>
        <pc:spChg chg="mod">
          <ac:chgData name="Christopher Quickfall -Staff" userId="3b8ca439-947b-4cd4-8ab1-4a7a474b1475" providerId="ADAL" clId="{385294EF-E43C-4C2C-B886-690A65CB6B2A}" dt="2022-01-23T15:58:00.102" v="26" actId="1076"/>
          <ac:spMkLst>
            <pc:docMk/>
            <pc:sldMk cId="4123247838" sldId="269"/>
            <ac:spMk id="3" creationId="{A1A12EFA-A4D7-4CA9-864A-A481C1411D1B}"/>
          </ac:spMkLst>
        </pc:spChg>
        <pc:spChg chg="del mod">
          <ac:chgData name="Christopher Quickfall -Staff" userId="3b8ca439-947b-4cd4-8ab1-4a7a474b1475" providerId="ADAL" clId="{385294EF-E43C-4C2C-B886-690A65CB6B2A}" dt="2022-02-06T20:18:02.895" v="96" actId="478"/>
          <ac:spMkLst>
            <pc:docMk/>
            <pc:sldMk cId="4123247838" sldId="269"/>
            <ac:spMk id="13" creationId="{FA0E14A5-A7C4-4DD1-A5DA-E25E17122863}"/>
          </ac:spMkLst>
        </pc:spChg>
        <pc:picChg chg="mod">
          <ac:chgData name="Christopher Quickfall -Staff" userId="3b8ca439-947b-4cd4-8ab1-4a7a474b1475" providerId="ADAL" clId="{385294EF-E43C-4C2C-B886-690A65CB6B2A}" dt="2022-01-23T15:58:00.102" v="26" actId="1076"/>
          <ac:picMkLst>
            <pc:docMk/>
            <pc:sldMk cId="4123247838" sldId="269"/>
            <ac:picMk id="2" creationId="{79860B9B-8A62-470B-B629-3E9465DC6959}"/>
          </ac:picMkLst>
        </pc:picChg>
        <pc:picChg chg="mod">
          <ac:chgData name="Christopher Quickfall -Staff" userId="3b8ca439-947b-4cd4-8ab1-4a7a474b1475" providerId="ADAL" clId="{385294EF-E43C-4C2C-B886-690A65CB6B2A}" dt="2022-01-23T15:58:00.102" v="26" actId="1076"/>
          <ac:picMkLst>
            <pc:docMk/>
            <pc:sldMk cId="4123247838" sldId="269"/>
            <ac:picMk id="1026" creationId="{27406C96-4368-4FEA-9E03-3C8E57A70300}"/>
          </ac:picMkLst>
        </pc:picChg>
        <pc:inkChg chg="mod">
          <ac:chgData name="Christopher Quickfall -Staff" userId="3b8ca439-947b-4cd4-8ab1-4a7a474b1475" providerId="ADAL" clId="{385294EF-E43C-4C2C-B886-690A65CB6B2A}" dt="2022-01-23T15:58:00.102" v="26" actId="1076"/>
          <ac:inkMkLst>
            <pc:docMk/>
            <pc:sldMk cId="4123247838" sldId="269"/>
            <ac:inkMk id="9" creationId="{3E0F1548-6E69-4572-B860-A00DA2E4CF08}"/>
          </ac:inkMkLst>
        </pc:inkChg>
        <pc:inkChg chg="del mod">
          <ac:chgData name="Christopher Quickfall -Staff" userId="3b8ca439-947b-4cd4-8ab1-4a7a474b1475" providerId="ADAL" clId="{385294EF-E43C-4C2C-B886-690A65CB6B2A}" dt="2022-02-06T20:18:01.687" v="95" actId="478"/>
          <ac:inkMkLst>
            <pc:docMk/>
            <pc:sldMk cId="4123247838" sldId="269"/>
            <ac:inkMk id="10" creationId="{6284228E-3542-4F0B-9AA2-6833B0E83B78}"/>
          </ac:inkMkLst>
        </pc:inkChg>
        <pc:inkChg chg="mod">
          <ac:chgData name="Christopher Quickfall -Staff" userId="3b8ca439-947b-4cd4-8ab1-4a7a474b1475" providerId="ADAL" clId="{385294EF-E43C-4C2C-B886-690A65CB6B2A}" dt="2022-01-23T15:58:00.102" v="26" actId="1076"/>
          <ac:inkMkLst>
            <pc:docMk/>
            <pc:sldMk cId="4123247838" sldId="269"/>
            <ac:inkMk id="12" creationId="{77787CAB-397B-4292-96FC-D3097C6B233F}"/>
          </ac:inkMkLst>
        </pc:inkChg>
        <pc:inkChg chg="mod">
          <ac:chgData name="Christopher Quickfall -Staff" userId="3b8ca439-947b-4cd4-8ab1-4a7a474b1475" providerId="ADAL" clId="{385294EF-E43C-4C2C-B886-690A65CB6B2A}" dt="2022-01-23T15:58:00.102" v="26" actId="1076"/>
          <ac:inkMkLst>
            <pc:docMk/>
            <pc:sldMk cId="4123247838" sldId="269"/>
            <ac:inkMk id="15" creationId="{44FD9B1E-AB94-452F-B154-71B7B0EC4EE0}"/>
          </ac:inkMkLst>
        </pc:inkChg>
        <pc:inkChg chg="mod">
          <ac:chgData name="Christopher Quickfall -Staff" userId="3b8ca439-947b-4cd4-8ab1-4a7a474b1475" providerId="ADAL" clId="{385294EF-E43C-4C2C-B886-690A65CB6B2A}" dt="2022-01-23T15:58:00.102" v="26" actId="1076"/>
          <ac:inkMkLst>
            <pc:docMk/>
            <pc:sldMk cId="4123247838" sldId="269"/>
            <ac:inkMk id="18" creationId="{328527B5-5364-4B6E-B2F8-20789B9E8450}"/>
          </ac:inkMkLst>
        </pc:inkChg>
        <pc:inkChg chg="mod">
          <ac:chgData name="Christopher Quickfall -Staff" userId="3b8ca439-947b-4cd4-8ab1-4a7a474b1475" providerId="ADAL" clId="{385294EF-E43C-4C2C-B886-690A65CB6B2A}" dt="2022-01-23T15:58:00.102" v="26" actId="1076"/>
          <ac:inkMkLst>
            <pc:docMk/>
            <pc:sldMk cId="4123247838" sldId="269"/>
            <ac:inkMk id="44" creationId="{7A637DF6-55A7-4315-AF56-3F4AAAE24A29}"/>
          </ac:inkMkLst>
        </pc:inkChg>
      </pc:sldChg>
      <pc:sldChg chg="modSp mod">
        <pc:chgData name="Christopher Quickfall -Staff" userId="3b8ca439-947b-4cd4-8ab1-4a7a474b1475" providerId="ADAL" clId="{385294EF-E43C-4C2C-B886-690A65CB6B2A}" dt="2022-01-23T15:57:29.964" v="22" actId="404"/>
        <pc:sldMkLst>
          <pc:docMk/>
          <pc:sldMk cId="2583191600" sldId="271"/>
        </pc:sldMkLst>
        <pc:spChg chg="mod">
          <ac:chgData name="Christopher Quickfall -Staff" userId="3b8ca439-947b-4cd4-8ab1-4a7a474b1475" providerId="ADAL" clId="{385294EF-E43C-4C2C-B886-690A65CB6B2A}" dt="2022-01-23T15:57:29.964" v="22" actId="404"/>
          <ac:spMkLst>
            <pc:docMk/>
            <pc:sldMk cId="2583191600" sldId="271"/>
            <ac:spMk id="2" creationId="{1DE7ED59-F546-41A4-A5F8-B11214EC4144}"/>
          </ac:spMkLst>
        </pc:spChg>
        <pc:spChg chg="mod">
          <ac:chgData name="Christopher Quickfall -Staff" userId="3b8ca439-947b-4cd4-8ab1-4a7a474b1475" providerId="ADAL" clId="{385294EF-E43C-4C2C-B886-690A65CB6B2A}" dt="2022-01-23T15:57:27.716" v="21" actId="403"/>
          <ac:spMkLst>
            <pc:docMk/>
            <pc:sldMk cId="2583191600" sldId="271"/>
            <ac:spMk id="3" creationId="{F3192CC5-411A-461F-B0D5-60DEC51E2A5F}"/>
          </ac:spMkLst>
        </pc:spChg>
      </pc:sldChg>
      <pc:sldChg chg="modSp mod">
        <pc:chgData name="Christopher Quickfall -Staff" userId="3b8ca439-947b-4cd4-8ab1-4a7a474b1475" providerId="ADAL" clId="{385294EF-E43C-4C2C-B886-690A65CB6B2A}" dt="2022-01-23T16:52:22.489" v="43" actId="20577"/>
        <pc:sldMkLst>
          <pc:docMk/>
          <pc:sldMk cId="1994857885" sldId="272"/>
        </pc:sldMkLst>
        <pc:spChg chg="mod">
          <ac:chgData name="Christopher Quickfall -Staff" userId="3b8ca439-947b-4cd4-8ab1-4a7a474b1475" providerId="ADAL" clId="{385294EF-E43C-4C2C-B886-690A65CB6B2A}" dt="2022-01-23T16:52:22.489" v="43" actId="20577"/>
          <ac:spMkLst>
            <pc:docMk/>
            <pc:sldMk cId="1994857885" sldId="272"/>
            <ac:spMk id="4" creationId="{029C076F-CFBB-478F-A040-A287CEA86016}"/>
          </ac:spMkLst>
        </pc:spChg>
      </pc:sldChg>
      <pc:sldChg chg="modSp mod">
        <pc:chgData name="Christopher Quickfall -Staff" userId="3b8ca439-947b-4cd4-8ab1-4a7a474b1475" providerId="ADAL" clId="{385294EF-E43C-4C2C-B886-690A65CB6B2A}" dt="2022-01-23T15:57:17.137" v="17" actId="404"/>
        <pc:sldMkLst>
          <pc:docMk/>
          <pc:sldMk cId="1179499765" sldId="1890"/>
        </pc:sldMkLst>
        <pc:spChg chg="mod">
          <ac:chgData name="Christopher Quickfall -Staff" userId="3b8ca439-947b-4cd4-8ab1-4a7a474b1475" providerId="ADAL" clId="{385294EF-E43C-4C2C-B886-690A65CB6B2A}" dt="2022-01-23T15:57:10.783" v="15" actId="255"/>
          <ac:spMkLst>
            <pc:docMk/>
            <pc:sldMk cId="1179499765" sldId="1890"/>
            <ac:spMk id="3" creationId="{F0ABF899-E620-40F0-9C23-DF947CD5DC4C}"/>
          </ac:spMkLst>
        </pc:spChg>
        <pc:spChg chg="mod">
          <ac:chgData name="Christopher Quickfall -Staff" userId="3b8ca439-947b-4cd4-8ab1-4a7a474b1475" providerId="ADAL" clId="{385294EF-E43C-4C2C-B886-690A65CB6B2A}" dt="2022-01-23T15:56:44.760" v="8" actId="404"/>
          <ac:spMkLst>
            <pc:docMk/>
            <pc:sldMk cId="1179499765" sldId="1890"/>
            <ac:spMk id="5" creationId="{4B18360D-4E07-4441-8C8A-863D41475AF5}"/>
          </ac:spMkLst>
        </pc:spChg>
        <pc:spChg chg="mod">
          <ac:chgData name="Christopher Quickfall -Staff" userId="3b8ca439-947b-4cd4-8ab1-4a7a474b1475" providerId="ADAL" clId="{385294EF-E43C-4C2C-B886-690A65CB6B2A}" dt="2022-01-23T15:57:02.291" v="13" actId="20577"/>
          <ac:spMkLst>
            <pc:docMk/>
            <pc:sldMk cId="1179499765" sldId="1890"/>
            <ac:spMk id="6" creationId="{6CBCD93E-8DAE-4D7C-B0A2-CF161B8A9ECE}"/>
          </ac:spMkLst>
        </pc:spChg>
        <pc:spChg chg="mod">
          <ac:chgData name="Christopher Quickfall -Staff" userId="3b8ca439-947b-4cd4-8ab1-4a7a474b1475" providerId="ADAL" clId="{385294EF-E43C-4C2C-B886-690A65CB6B2A}" dt="2022-01-23T15:56:49.193" v="10" actId="404"/>
          <ac:spMkLst>
            <pc:docMk/>
            <pc:sldMk cId="1179499765" sldId="1890"/>
            <ac:spMk id="7" creationId="{A9C20524-52D9-4D00-85C5-0FCE06F75EA3}"/>
          </ac:spMkLst>
        </pc:spChg>
        <pc:spChg chg="mod">
          <ac:chgData name="Christopher Quickfall -Staff" userId="3b8ca439-947b-4cd4-8ab1-4a7a474b1475" providerId="ADAL" clId="{385294EF-E43C-4C2C-B886-690A65CB6B2A}" dt="2022-01-23T15:56:47.281" v="9" actId="403"/>
          <ac:spMkLst>
            <pc:docMk/>
            <pc:sldMk cId="1179499765" sldId="1890"/>
            <ac:spMk id="8" creationId="{7109157C-F282-4803-9F87-CDA35A6A46B4}"/>
          </ac:spMkLst>
        </pc:spChg>
        <pc:spChg chg="mod">
          <ac:chgData name="Christopher Quickfall -Staff" userId="3b8ca439-947b-4cd4-8ab1-4a7a474b1475" providerId="ADAL" clId="{385294EF-E43C-4C2C-B886-690A65CB6B2A}" dt="2022-01-23T15:57:17.137" v="17" actId="404"/>
          <ac:spMkLst>
            <pc:docMk/>
            <pc:sldMk cId="1179499765" sldId="1890"/>
            <ac:spMk id="10" creationId="{BAD5603E-B492-4194-9C4E-ECB7DDEAD5E5}"/>
          </ac:spMkLst>
        </pc:spChg>
        <pc:spChg chg="mod">
          <ac:chgData name="Christopher Quickfall -Staff" userId="3b8ca439-947b-4cd4-8ab1-4a7a474b1475" providerId="ADAL" clId="{385294EF-E43C-4C2C-B886-690A65CB6B2A}" dt="2022-01-23T15:57:10.783" v="15" actId="255"/>
          <ac:spMkLst>
            <pc:docMk/>
            <pc:sldMk cId="1179499765" sldId="1890"/>
            <ac:spMk id="11" creationId="{903429F7-D58F-45AC-991B-F066579EA6D6}"/>
          </ac:spMkLst>
        </pc:spChg>
        <pc:spChg chg="mod">
          <ac:chgData name="Christopher Quickfall -Staff" userId="3b8ca439-947b-4cd4-8ab1-4a7a474b1475" providerId="ADAL" clId="{385294EF-E43C-4C2C-B886-690A65CB6B2A}" dt="2022-01-23T15:57:10.783" v="15" actId="255"/>
          <ac:spMkLst>
            <pc:docMk/>
            <pc:sldMk cId="1179499765" sldId="1890"/>
            <ac:spMk id="12" creationId="{3676B867-495F-4E12-919B-E2810A627B3E}"/>
          </ac:spMkLst>
        </pc:spChg>
        <pc:spChg chg="mod">
          <ac:chgData name="Christopher Quickfall -Staff" userId="3b8ca439-947b-4cd4-8ab1-4a7a474b1475" providerId="ADAL" clId="{385294EF-E43C-4C2C-B886-690A65CB6B2A}" dt="2022-01-23T15:57:10.783" v="15" actId="255"/>
          <ac:spMkLst>
            <pc:docMk/>
            <pc:sldMk cId="1179499765" sldId="1890"/>
            <ac:spMk id="13" creationId="{DE14AF36-99D1-4C10-B188-B9415B2A5CE4}"/>
          </ac:spMkLst>
        </pc:spChg>
        <pc:spChg chg="mod">
          <ac:chgData name="Christopher Quickfall -Staff" userId="3b8ca439-947b-4cd4-8ab1-4a7a474b1475" providerId="ADAL" clId="{385294EF-E43C-4C2C-B886-690A65CB6B2A}" dt="2022-01-23T15:57:10.783" v="15" actId="255"/>
          <ac:spMkLst>
            <pc:docMk/>
            <pc:sldMk cId="1179499765" sldId="1890"/>
            <ac:spMk id="14" creationId="{67461A06-B87F-4D16-983D-E4F0FDD3B3A8}"/>
          </ac:spMkLst>
        </pc:spChg>
        <pc:spChg chg="mod">
          <ac:chgData name="Christopher Quickfall -Staff" userId="3b8ca439-947b-4cd4-8ab1-4a7a474b1475" providerId="ADAL" clId="{385294EF-E43C-4C2C-B886-690A65CB6B2A}" dt="2022-01-23T15:57:10.783" v="15" actId="255"/>
          <ac:spMkLst>
            <pc:docMk/>
            <pc:sldMk cId="1179499765" sldId="1890"/>
            <ac:spMk id="15" creationId="{33AB9EF4-6426-47B7-A892-83081F95F821}"/>
          </ac:spMkLst>
        </pc:spChg>
        <pc:spChg chg="mod">
          <ac:chgData name="Christopher Quickfall -Staff" userId="3b8ca439-947b-4cd4-8ab1-4a7a474b1475" providerId="ADAL" clId="{385294EF-E43C-4C2C-B886-690A65CB6B2A}" dt="2022-01-23T15:57:10.783" v="15" actId="255"/>
          <ac:spMkLst>
            <pc:docMk/>
            <pc:sldMk cId="1179499765" sldId="1890"/>
            <ac:spMk id="16" creationId="{B1CB9166-1461-4D8E-BA52-EB8828CB814B}"/>
          </ac:spMkLst>
        </pc:spChg>
        <pc:spChg chg="mod">
          <ac:chgData name="Christopher Quickfall -Staff" userId="3b8ca439-947b-4cd4-8ab1-4a7a474b1475" providerId="ADAL" clId="{385294EF-E43C-4C2C-B886-690A65CB6B2A}" dt="2022-01-23T15:57:10.783" v="15" actId="255"/>
          <ac:spMkLst>
            <pc:docMk/>
            <pc:sldMk cId="1179499765" sldId="1890"/>
            <ac:spMk id="17" creationId="{BD4A42A0-27D5-4D2B-83BC-3080ECE826FE}"/>
          </ac:spMkLst>
        </pc:spChg>
        <pc:spChg chg="mod">
          <ac:chgData name="Christopher Quickfall -Staff" userId="3b8ca439-947b-4cd4-8ab1-4a7a474b1475" providerId="ADAL" clId="{385294EF-E43C-4C2C-B886-690A65CB6B2A}" dt="2022-01-23T15:57:10.783" v="15" actId="255"/>
          <ac:spMkLst>
            <pc:docMk/>
            <pc:sldMk cId="1179499765" sldId="1890"/>
            <ac:spMk id="18" creationId="{452EC43A-1E2F-46BA-B946-AB6B5C62E1AE}"/>
          </ac:spMkLst>
        </pc:spChg>
        <pc:spChg chg="mod">
          <ac:chgData name="Christopher Quickfall -Staff" userId="3b8ca439-947b-4cd4-8ab1-4a7a474b1475" providerId="ADAL" clId="{385294EF-E43C-4C2C-B886-690A65CB6B2A}" dt="2022-01-23T15:57:10.783" v="15" actId="255"/>
          <ac:spMkLst>
            <pc:docMk/>
            <pc:sldMk cId="1179499765" sldId="1890"/>
            <ac:spMk id="19" creationId="{D784D9FB-E318-4685-A61F-CFA03250DE64}"/>
          </ac:spMkLst>
        </pc:spChg>
        <pc:spChg chg="mod">
          <ac:chgData name="Christopher Quickfall -Staff" userId="3b8ca439-947b-4cd4-8ab1-4a7a474b1475" providerId="ADAL" clId="{385294EF-E43C-4C2C-B886-690A65CB6B2A}" dt="2022-01-23T15:57:10.783" v="15" actId="255"/>
          <ac:spMkLst>
            <pc:docMk/>
            <pc:sldMk cId="1179499765" sldId="1890"/>
            <ac:spMk id="20" creationId="{6C30009B-877C-42FC-B27A-536D8BBFECC6}"/>
          </ac:spMkLst>
        </pc:spChg>
        <pc:spChg chg="mod">
          <ac:chgData name="Christopher Quickfall -Staff" userId="3b8ca439-947b-4cd4-8ab1-4a7a474b1475" providerId="ADAL" clId="{385294EF-E43C-4C2C-B886-690A65CB6B2A}" dt="2022-01-23T15:57:10.783" v="15" actId="255"/>
          <ac:spMkLst>
            <pc:docMk/>
            <pc:sldMk cId="1179499765" sldId="1890"/>
            <ac:spMk id="21" creationId="{0F8BFC08-B4CC-458E-B24E-08D37E6BB8A1}"/>
          </ac:spMkLst>
        </pc:spChg>
      </pc:sldChg>
      <pc:sldChg chg="modSp del mod">
        <pc:chgData name="Christopher Quickfall -Staff" userId="3b8ca439-947b-4cd4-8ab1-4a7a474b1475" providerId="ADAL" clId="{385294EF-E43C-4C2C-B886-690A65CB6B2A}" dt="2022-02-06T20:17:50.895" v="94" actId="47"/>
        <pc:sldMkLst>
          <pc:docMk/>
          <pc:sldMk cId="3642850113" sldId="1893"/>
        </pc:sldMkLst>
        <pc:spChg chg="mod">
          <ac:chgData name="Christopher Quickfall -Staff" userId="3b8ca439-947b-4cd4-8ab1-4a7a474b1475" providerId="ADAL" clId="{385294EF-E43C-4C2C-B886-690A65CB6B2A}" dt="2022-01-23T15:57:44.302" v="25" actId="1076"/>
          <ac:spMkLst>
            <pc:docMk/>
            <pc:sldMk cId="3642850113" sldId="1893"/>
            <ac:spMk id="4" creationId="{5149AF21-DBF0-4816-A29D-3D8AAC102EF6}"/>
          </ac:spMkLst>
        </pc:spChg>
        <pc:spChg chg="mod">
          <ac:chgData name="Christopher Quickfall -Staff" userId="3b8ca439-947b-4cd4-8ab1-4a7a474b1475" providerId="ADAL" clId="{385294EF-E43C-4C2C-B886-690A65CB6B2A}" dt="2022-01-23T15:57:44.302" v="25" actId="1076"/>
          <ac:spMkLst>
            <pc:docMk/>
            <pc:sldMk cId="3642850113" sldId="1893"/>
            <ac:spMk id="5" creationId="{30A34641-9EAB-4117-A4AF-6A743A471CE2}"/>
          </ac:spMkLst>
        </pc:spChg>
        <pc:spChg chg="mod">
          <ac:chgData name="Christopher Quickfall -Staff" userId="3b8ca439-947b-4cd4-8ab1-4a7a474b1475" providerId="ADAL" clId="{385294EF-E43C-4C2C-B886-690A65CB6B2A}" dt="2022-01-23T15:57:44.302" v="25" actId="1076"/>
          <ac:spMkLst>
            <pc:docMk/>
            <pc:sldMk cId="3642850113" sldId="1893"/>
            <ac:spMk id="6" creationId="{E3915B22-BF89-454C-A8E6-09B19E6E6C73}"/>
          </ac:spMkLst>
        </pc:spChg>
        <pc:spChg chg="mod">
          <ac:chgData name="Christopher Quickfall -Staff" userId="3b8ca439-947b-4cd4-8ab1-4a7a474b1475" providerId="ADAL" clId="{385294EF-E43C-4C2C-B886-690A65CB6B2A}" dt="2022-01-23T15:57:44.302" v="25" actId="1076"/>
          <ac:spMkLst>
            <pc:docMk/>
            <pc:sldMk cId="3642850113" sldId="1893"/>
            <ac:spMk id="7" creationId="{8590D865-0D3A-4627-9B25-86FAAE24C97D}"/>
          </ac:spMkLst>
        </pc:spChg>
        <pc:spChg chg="mod">
          <ac:chgData name="Christopher Quickfall -Staff" userId="3b8ca439-947b-4cd4-8ab1-4a7a474b1475" providerId="ADAL" clId="{385294EF-E43C-4C2C-B886-690A65CB6B2A}" dt="2022-01-23T15:57:44.302" v="25" actId="1076"/>
          <ac:spMkLst>
            <pc:docMk/>
            <pc:sldMk cId="3642850113" sldId="1893"/>
            <ac:spMk id="8" creationId="{13C143B0-A561-489B-B136-751884D85E36}"/>
          </ac:spMkLst>
        </pc:spChg>
        <pc:spChg chg="mod">
          <ac:chgData name="Christopher Quickfall -Staff" userId="3b8ca439-947b-4cd4-8ab1-4a7a474b1475" providerId="ADAL" clId="{385294EF-E43C-4C2C-B886-690A65CB6B2A}" dt="2022-01-23T15:57:44.302" v="25" actId="1076"/>
          <ac:spMkLst>
            <pc:docMk/>
            <pc:sldMk cId="3642850113" sldId="1893"/>
            <ac:spMk id="9" creationId="{435C6D38-04D0-415A-A288-2BA3F4D8169D}"/>
          </ac:spMkLst>
        </pc:spChg>
      </pc:sldChg>
      <pc:sldChg chg="new del">
        <pc:chgData name="Christopher Quickfall -Staff" userId="3b8ca439-947b-4cd4-8ab1-4a7a474b1475" providerId="ADAL" clId="{385294EF-E43C-4C2C-B886-690A65CB6B2A}" dt="2022-01-30T11:48:59.548" v="47" actId="680"/>
        <pc:sldMkLst>
          <pc:docMk/>
          <pc:sldMk cId="2793330740" sldId="1894"/>
        </pc:sldMkLst>
      </pc:sldChg>
      <pc:sldChg chg="addSp delSp modSp add mod delAnim modAnim">
        <pc:chgData name="Christopher Quickfall -Staff" userId="3b8ca439-947b-4cd4-8ab1-4a7a474b1475" providerId="ADAL" clId="{385294EF-E43C-4C2C-B886-690A65CB6B2A}" dt="2022-02-06T20:17:47.232" v="93" actId="166"/>
        <pc:sldMkLst>
          <pc:docMk/>
          <pc:sldMk cId="2529121003" sldId="1912"/>
        </pc:sldMkLst>
        <pc:spChg chg="mod">
          <ac:chgData name="Christopher Quickfall -Staff" userId="3b8ca439-947b-4cd4-8ab1-4a7a474b1475" providerId="ADAL" clId="{385294EF-E43C-4C2C-B886-690A65CB6B2A}" dt="2022-02-06T20:16:33.394" v="73" actId="255"/>
          <ac:spMkLst>
            <pc:docMk/>
            <pc:sldMk cId="2529121003" sldId="1912"/>
            <ac:spMk id="4" creationId="{5149AF21-DBF0-4816-A29D-3D8AAC102EF6}"/>
          </ac:spMkLst>
        </pc:spChg>
        <pc:spChg chg="del">
          <ac:chgData name="Christopher Quickfall -Staff" userId="3b8ca439-947b-4cd4-8ab1-4a7a474b1475" providerId="ADAL" clId="{385294EF-E43C-4C2C-B886-690A65CB6B2A}" dt="2022-02-06T20:16:50.662" v="80" actId="478"/>
          <ac:spMkLst>
            <pc:docMk/>
            <pc:sldMk cId="2529121003" sldId="1912"/>
            <ac:spMk id="5" creationId="{30A34641-9EAB-4117-A4AF-6A743A471CE2}"/>
          </ac:spMkLst>
        </pc:spChg>
        <pc:spChg chg="mod">
          <ac:chgData name="Christopher Quickfall -Staff" userId="3b8ca439-947b-4cd4-8ab1-4a7a474b1475" providerId="ADAL" clId="{385294EF-E43C-4C2C-B886-690A65CB6B2A}" dt="2022-02-06T20:16:42.453" v="78" actId="403"/>
          <ac:spMkLst>
            <pc:docMk/>
            <pc:sldMk cId="2529121003" sldId="1912"/>
            <ac:spMk id="6" creationId="{E3915B22-BF89-454C-A8E6-09B19E6E6C73}"/>
          </ac:spMkLst>
        </pc:spChg>
        <pc:spChg chg="del">
          <ac:chgData name="Christopher Quickfall -Staff" userId="3b8ca439-947b-4cd4-8ab1-4a7a474b1475" providerId="ADAL" clId="{385294EF-E43C-4C2C-B886-690A65CB6B2A}" dt="2022-02-06T20:16:49.736" v="79" actId="478"/>
          <ac:spMkLst>
            <pc:docMk/>
            <pc:sldMk cId="2529121003" sldId="1912"/>
            <ac:spMk id="7" creationId="{8590D865-0D3A-4627-9B25-86FAAE24C97D}"/>
          </ac:spMkLst>
        </pc:spChg>
        <pc:spChg chg="add mod">
          <ac:chgData name="Christopher Quickfall -Staff" userId="3b8ca439-947b-4cd4-8ab1-4a7a474b1475" providerId="ADAL" clId="{385294EF-E43C-4C2C-B886-690A65CB6B2A}" dt="2022-02-06T20:16:58.665" v="83" actId="1076"/>
          <ac:spMkLst>
            <pc:docMk/>
            <pc:sldMk cId="2529121003" sldId="1912"/>
            <ac:spMk id="8" creationId="{3A2D306C-F9FD-4829-86FE-E3E4E17AE425}"/>
          </ac:spMkLst>
        </pc:spChg>
        <pc:spChg chg="add mod">
          <ac:chgData name="Christopher Quickfall -Staff" userId="3b8ca439-947b-4cd4-8ab1-4a7a474b1475" providerId="ADAL" clId="{385294EF-E43C-4C2C-B886-690A65CB6B2A}" dt="2022-02-06T20:17:08.660" v="86" actId="1076"/>
          <ac:spMkLst>
            <pc:docMk/>
            <pc:sldMk cId="2529121003" sldId="1912"/>
            <ac:spMk id="9" creationId="{C254E8C4-40C8-4249-BE73-7084D0A2F5EC}"/>
          </ac:spMkLst>
        </pc:spChg>
        <pc:spChg chg="mod ord modVis">
          <ac:chgData name="Christopher Quickfall -Staff" userId="3b8ca439-947b-4cd4-8ab1-4a7a474b1475" providerId="ADAL" clId="{385294EF-E43C-4C2C-B886-690A65CB6B2A}" dt="2022-02-06T20:17:47.232" v="93" actId="166"/>
          <ac:spMkLst>
            <pc:docMk/>
            <pc:sldMk cId="2529121003" sldId="1912"/>
            <ac:spMk id="10" creationId="{7B7FADD3-2ACB-4321-93F5-5615755161C3}"/>
          </ac:spMkLst>
        </pc:spChg>
      </pc:sldChg>
      <pc:sldMasterChg chg="delSldLayout modSldLayout sldLayoutOrd">
        <pc:chgData name="Christopher Quickfall -Staff" userId="3b8ca439-947b-4cd4-8ab1-4a7a474b1475" providerId="ADAL" clId="{385294EF-E43C-4C2C-B886-690A65CB6B2A}" dt="2022-02-06T20:11:38.787" v="49" actId="20578"/>
        <pc:sldMasterMkLst>
          <pc:docMk/>
          <pc:sldMasterMk cId="3827416785" sldId="2147483683"/>
        </pc:sldMasterMkLst>
        <pc:sldLayoutChg chg="modSp mod">
          <pc:chgData name="Christopher Quickfall -Staff" userId="3b8ca439-947b-4cd4-8ab1-4a7a474b1475" providerId="ADAL" clId="{385294EF-E43C-4C2C-B886-690A65CB6B2A}" dt="2022-01-23T15:59:25.584" v="40" actId="1076"/>
          <pc:sldLayoutMkLst>
            <pc:docMk/>
            <pc:sldMasterMk cId="3827416785" sldId="2147483683"/>
            <pc:sldLayoutMk cId="2191211881" sldId="2147483673"/>
          </pc:sldLayoutMkLst>
          <pc:spChg chg="mod">
            <ac:chgData name="Christopher Quickfall -Staff" userId="3b8ca439-947b-4cd4-8ab1-4a7a474b1475" providerId="ADAL" clId="{385294EF-E43C-4C2C-B886-690A65CB6B2A}" dt="2022-01-23T15:59:25.584" v="40" actId="1076"/>
            <ac:spMkLst>
              <pc:docMk/>
              <pc:sldMasterMk cId="3827416785" sldId="2147483683"/>
              <pc:sldLayoutMk cId="2191211881" sldId="2147483673"/>
              <ac:spMk id="4" creationId="{8C1A1FC1-CDBE-435B-83C9-143C6E56E4DD}"/>
            </ac:spMkLst>
          </pc:spChg>
        </pc:sldLayoutChg>
        <pc:sldLayoutChg chg="del">
          <pc:chgData name="Christopher Quickfall -Staff" userId="3b8ca439-947b-4cd4-8ab1-4a7a474b1475" providerId="ADAL" clId="{385294EF-E43C-4C2C-B886-690A65CB6B2A}" dt="2022-01-23T15:59:38.464" v="41" actId="2696"/>
          <pc:sldLayoutMkLst>
            <pc:docMk/>
            <pc:sldMasterMk cId="3827416785" sldId="2147483683"/>
            <pc:sldLayoutMk cId="646700802" sldId="2147483680"/>
          </pc:sldLayoutMkLst>
        </pc:sldLayoutChg>
        <pc:sldLayoutChg chg="modSp del mod">
          <pc:chgData name="Christopher Quickfall -Staff" userId="3b8ca439-947b-4cd4-8ab1-4a7a474b1475" providerId="ADAL" clId="{385294EF-E43C-4C2C-B886-690A65CB6B2A}" dt="2022-02-06T20:11:33.660" v="48" actId="47"/>
          <pc:sldLayoutMkLst>
            <pc:docMk/>
            <pc:sldMasterMk cId="3827416785" sldId="2147483683"/>
            <pc:sldLayoutMk cId="3997413600" sldId="2147483695"/>
          </pc:sldLayoutMkLst>
          <pc:spChg chg="mod">
            <ac:chgData name="Christopher Quickfall -Staff" userId="3b8ca439-947b-4cd4-8ab1-4a7a474b1475" providerId="ADAL" clId="{385294EF-E43C-4C2C-B886-690A65CB6B2A}" dt="2022-01-23T15:58:29.447" v="32" actId="404"/>
            <ac:spMkLst>
              <pc:docMk/>
              <pc:sldMasterMk cId="3827416785" sldId="2147483683"/>
              <pc:sldLayoutMk cId="3997413600" sldId="2147483695"/>
              <ac:spMk id="5" creationId="{B79F3BE1-FE55-4816-AD9A-D282F7168B29}"/>
            </ac:spMkLst>
          </pc:spChg>
          <pc:spChg chg="mod">
            <ac:chgData name="Christopher Quickfall -Staff" userId="3b8ca439-947b-4cd4-8ab1-4a7a474b1475" providerId="ADAL" clId="{385294EF-E43C-4C2C-B886-690A65CB6B2A}" dt="2022-01-23T15:58:31.689" v="33" actId="403"/>
            <ac:spMkLst>
              <pc:docMk/>
              <pc:sldMasterMk cId="3827416785" sldId="2147483683"/>
              <pc:sldLayoutMk cId="3997413600" sldId="2147483695"/>
              <ac:spMk id="6" creationId="{E4139BC6-087F-41BE-8437-4651E34F7C03}"/>
            </ac:spMkLst>
          </pc:spChg>
        </pc:sldLayoutChg>
        <pc:sldLayoutChg chg="ord">
          <pc:chgData name="Christopher Quickfall -Staff" userId="3b8ca439-947b-4cd4-8ab1-4a7a474b1475" providerId="ADAL" clId="{385294EF-E43C-4C2C-B886-690A65CB6B2A}" dt="2022-02-06T20:11:38.787" v="49" actId="20578"/>
          <pc:sldLayoutMkLst>
            <pc:docMk/>
            <pc:sldMasterMk cId="3827416785" sldId="2147483683"/>
            <pc:sldLayoutMk cId="605187371" sldId="2147483696"/>
          </pc:sldLayoutMkLst>
        </pc:sldLayoutChg>
        <pc:sldLayoutChg chg="modSp mod">
          <pc:chgData name="Christopher Quickfall -Staff" userId="3b8ca439-947b-4cd4-8ab1-4a7a474b1475" providerId="ADAL" clId="{385294EF-E43C-4C2C-B886-690A65CB6B2A}" dt="2022-01-23T15:58:44.129" v="35" actId="404"/>
          <pc:sldLayoutMkLst>
            <pc:docMk/>
            <pc:sldMasterMk cId="3827416785" sldId="2147483683"/>
            <pc:sldLayoutMk cId="3210347643" sldId="2147483698"/>
          </pc:sldLayoutMkLst>
          <pc:spChg chg="mod">
            <ac:chgData name="Christopher Quickfall -Staff" userId="3b8ca439-947b-4cd4-8ab1-4a7a474b1475" providerId="ADAL" clId="{385294EF-E43C-4C2C-B886-690A65CB6B2A}" dt="2022-01-23T15:58:44.129" v="35" actId="404"/>
            <ac:spMkLst>
              <pc:docMk/>
              <pc:sldMasterMk cId="3827416785" sldId="2147483683"/>
              <pc:sldLayoutMk cId="3210347643" sldId="2147483698"/>
              <ac:spMk id="4" creationId="{90BA9C6C-EBEE-48D5-A5D4-FDB4D6D5DE22}"/>
            </ac:spMkLst>
          </pc:spChg>
        </pc:sldLayoutChg>
      </pc:sldMasterChg>
    </pc:docChg>
  </pc:docChgLst>
  <pc:docChgLst>
    <pc:chgData name="Christopher Quickfall -Staff" userId="3b8ca439-947b-4cd4-8ab1-4a7a474b1475" providerId="ADAL" clId="{5B4328BE-621C-4938-87CB-0EB5EC8EE59D}"/>
    <pc:docChg chg="custSel addSld delSld modSld">
      <pc:chgData name="Christopher Quickfall -Staff" userId="3b8ca439-947b-4cd4-8ab1-4a7a474b1475" providerId="ADAL" clId="{5B4328BE-621C-4938-87CB-0EB5EC8EE59D}" dt="2022-04-24T10:21:57.325" v="118" actId="20577"/>
      <pc:docMkLst>
        <pc:docMk/>
      </pc:docMkLst>
      <pc:sldChg chg="modSp mod modNotesTx">
        <pc:chgData name="Christopher Quickfall -Staff" userId="3b8ca439-947b-4cd4-8ab1-4a7a474b1475" providerId="ADAL" clId="{5B4328BE-621C-4938-87CB-0EB5EC8EE59D}" dt="2022-04-24T10:21:57.325" v="118" actId="20577"/>
        <pc:sldMkLst>
          <pc:docMk/>
          <pc:sldMk cId="1994857885" sldId="272"/>
        </pc:sldMkLst>
        <pc:spChg chg="mod">
          <ac:chgData name="Christopher Quickfall -Staff" userId="3b8ca439-947b-4cd4-8ab1-4a7a474b1475" providerId="ADAL" clId="{5B4328BE-621C-4938-87CB-0EB5EC8EE59D}" dt="2022-04-24T10:20:52.024" v="115" actId="20577"/>
          <ac:spMkLst>
            <pc:docMk/>
            <pc:sldMk cId="1994857885" sldId="272"/>
            <ac:spMk id="4" creationId="{029C076F-CFBB-478F-A040-A287CEA86016}"/>
          </ac:spMkLst>
        </pc:spChg>
      </pc:sldChg>
      <pc:sldChg chg="addSp modSp new del">
        <pc:chgData name="Christopher Quickfall -Staff" userId="3b8ca439-947b-4cd4-8ab1-4a7a474b1475" providerId="ADAL" clId="{5B4328BE-621C-4938-87CB-0EB5EC8EE59D}" dt="2022-04-24T10:17:03.170" v="48" actId="47"/>
        <pc:sldMkLst>
          <pc:docMk/>
          <pc:sldMk cId="366418957" sldId="1913"/>
        </pc:sldMkLst>
        <pc:spChg chg="add mod">
          <ac:chgData name="Christopher Quickfall -Staff" userId="3b8ca439-947b-4cd4-8ab1-4a7a474b1475" providerId="ADAL" clId="{5B4328BE-621C-4938-87CB-0EB5EC8EE59D}" dt="2022-04-24T10:16:58.590" v="47"/>
          <ac:spMkLst>
            <pc:docMk/>
            <pc:sldMk cId="366418957" sldId="1913"/>
            <ac:spMk id="2" creationId="{DCDFA423-8764-487B-A5A9-658333E753A7}"/>
          </ac:spMkLst>
        </pc:spChg>
      </pc:sldChg>
    </pc:docChg>
  </pc:docChgLst>
  <pc:docChgLst>
    <pc:chgData name="Christopher Quickfall -Staff" userId="3b8ca439-947b-4cd4-8ab1-4a7a474b1475" providerId="ADAL" clId="{3F58BEDC-08E4-41B3-9374-E897CBC5FA73}"/>
    <pc:docChg chg="addSld delSld modSld">
      <pc:chgData name="Christopher Quickfall -Staff" userId="3b8ca439-947b-4cd4-8ab1-4a7a474b1475" providerId="ADAL" clId="{3F58BEDC-08E4-41B3-9374-E897CBC5FA73}" dt="2022-09-10T20:50:01.704" v="27"/>
      <pc:docMkLst>
        <pc:docMk/>
      </pc:docMkLst>
      <pc:sldChg chg="del">
        <pc:chgData name="Christopher Quickfall -Staff" userId="3b8ca439-947b-4cd4-8ab1-4a7a474b1475" providerId="ADAL" clId="{3F58BEDC-08E4-41B3-9374-E897CBC5FA73}" dt="2022-09-10T18:59:52.331" v="1" actId="47"/>
        <pc:sldMkLst>
          <pc:docMk/>
          <pc:sldMk cId="4123247838" sldId="269"/>
        </pc:sldMkLst>
      </pc:sldChg>
      <pc:sldChg chg="modSp mod modNotesTx">
        <pc:chgData name="Christopher Quickfall -Staff" userId="3b8ca439-947b-4cd4-8ab1-4a7a474b1475" providerId="ADAL" clId="{3F58BEDC-08E4-41B3-9374-E897CBC5FA73}" dt="2022-09-10T20:50:01.704" v="27"/>
        <pc:sldMkLst>
          <pc:docMk/>
          <pc:sldMk cId="1994857885" sldId="272"/>
        </pc:sldMkLst>
        <pc:spChg chg="mod">
          <ac:chgData name="Christopher Quickfall -Staff" userId="3b8ca439-947b-4cd4-8ab1-4a7a474b1475" providerId="ADAL" clId="{3F58BEDC-08E4-41B3-9374-E897CBC5FA73}" dt="2022-09-10T20:50:01.704" v="27"/>
          <ac:spMkLst>
            <pc:docMk/>
            <pc:sldMk cId="1994857885" sldId="272"/>
            <ac:spMk id="4" creationId="{029C076F-CFBB-478F-A040-A287CEA86016}"/>
          </ac:spMkLst>
        </pc:spChg>
      </pc:sldChg>
      <pc:sldChg chg="add">
        <pc:chgData name="Christopher Quickfall -Staff" userId="3b8ca439-947b-4cd4-8ab1-4a7a474b1475" providerId="ADAL" clId="{3F58BEDC-08E4-41B3-9374-E897CBC5FA73}" dt="2022-09-10T18:59:50.809" v="0"/>
        <pc:sldMkLst>
          <pc:docMk/>
          <pc:sldMk cId="794478380" sldId="1915"/>
        </pc:sldMkLst>
      </pc:sldChg>
    </pc:docChg>
  </pc:docChgLst>
  <pc:docChgLst>
    <pc:chgData name="Christopher Quickfall -Staff" userId="3b8ca439-947b-4cd4-8ab1-4a7a474b1475" providerId="ADAL" clId="{45957A69-D6E8-4BD6-95E1-86D542FFD365}"/>
    <pc:docChg chg="undo custSel addSld delSld modMainMaster">
      <pc:chgData name="Christopher Quickfall -Staff" userId="3b8ca439-947b-4cd4-8ab1-4a7a474b1475" providerId="ADAL" clId="{45957A69-D6E8-4BD6-95E1-86D542FFD365}" dt="2023-01-03T13:43:13.774" v="14" actId="47"/>
      <pc:docMkLst>
        <pc:docMk/>
      </pc:docMkLst>
      <pc:sldChg chg="add del">
        <pc:chgData name="Christopher Quickfall -Staff" userId="3b8ca439-947b-4cd4-8ab1-4a7a474b1475" providerId="ADAL" clId="{45957A69-D6E8-4BD6-95E1-86D542FFD365}" dt="2023-01-03T13:43:13.774" v="14" actId="47"/>
        <pc:sldMkLst>
          <pc:docMk/>
          <pc:sldMk cId="1994857885" sldId="272"/>
        </pc:sldMkLst>
      </pc:sldChg>
      <pc:sldChg chg="new del">
        <pc:chgData name="Christopher Quickfall -Staff" userId="3b8ca439-947b-4cd4-8ab1-4a7a474b1475" providerId="ADAL" clId="{45957A69-D6E8-4BD6-95E1-86D542FFD365}" dt="2023-01-03T13:42:24.740" v="2" actId="680"/>
        <pc:sldMkLst>
          <pc:docMk/>
          <pc:sldMk cId="1511321701" sldId="2008"/>
        </pc:sldMkLst>
      </pc:sldChg>
      <pc:sldChg chg="new del">
        <pc:chgData name="Christopher Quickfall -Staff" userId="3b8ca439-947b-4cd4-8ab1-4a7a474b1475" providerId="ADAL" clId="{45957A69-D6E8-4BD6-95E1-86D542FFD365}" dt="2023-01-03T13:43:13.270" v="13" actId="680"/>
        <pc:sldMkLst>
          <pc:docMk/>
          <pc:sldMk cId="3312095692" sldId="2008"/>
        </pc:sldMkLst>
      </pc:sldChg>
      <pc:sldChg chg="new del">
        <pc:chgData name="Christopher Quickfall -Staff" userId="3b8ca439-947b-4cd4-8ab1-4a7a474b1475" providerId="ADAL" clId="{45957A69-D6E8-4BD6-95E1-86D542FFD365}" dt="2023-01-03T13:43:13.020" v="12" actId="680"/>
        <pc:sldMkLst>
          <pc:docMk/>
          <pc:sldMk cId="349815787" sldId="2009"/>
        </pc:sldMkLst>
      </pc:sldChg>
      <pc:sldChg chg="new del">
        <pc:chgData name="Christopher Quickfall -Staff" userId="3b8ca439-947b-4cd4-8ab1-4a7a474b1475" providerId="ADAL" clId="{45957A69-D6E8-4BD6-95E1-86D542FFD365}" dt="2023-01-03T13:43:12.801" v="11" actId="680"/>
        <pc:sldMkLst>
          <pc:docMk/>
          <pc:sldMk cId="2995981515" sldId="2010"/>
        </pc:sldMkLst>
      </pc:sldChg>
      <pc:sldMasterChg chg="addSldLayout delSldLayout modSldLayout sldLayoutOrd">
        <pc:chgData name="Christopher Quickfall -Staff" userId="3b8ca439-947b-4cd4-8ab1-4a7a474b1475" providerId="ADAL" clId="{45957A69-D6E8-4BD6-95E1-86D542FFD365}" dt="2023-01-03T13:43:13.774" v="14" actId="47"/>
        <pc:sldMasterMkLst>
          <pc:docMk/>
          <pc:sldMasterMk cId="3827416785" sldId="2147483683"/>
        </pc:sldMasterMkLst>
        <pc:sldLayoutChg chg="add del">
          <pc:chgData name="Christopher Quickfall -Staff" userId="3b8ca439-947b-4cd4-8ab1-4a7a474b1475" providerId="ADAL" clId="{45957A69-D6E8-4BD6-95E1-86D542FFD365}" dt="2023-01-03T13:43:13.774" v="14" actId="47"/>
          <pc:sldLayoutMkLst>
            <pc:docMk/>
            <pc:sldMasterMk cId="3827416785" sldId="2147483683"/>
            <pc:sldLayoutMk cId="605187371" sldId="2147483696"/>
          </pc:sldLayoutMkLst>
        </pc:sldLayoutChg>
        <pc:sldLayoutChg chg="ord">
          <pc:chgData name="Christopher Quickfall -Staff" userId="3b8ca439-947b-4cd4-8ab1-4a7a474b1475" providerId="ADAL" clId="{45957A69-D6E8-4BD6-95E1-86D542FFD365}" dt="2023-01-03T13:43:04.213" v="6" actId="20578"/>
          <pc:sldLayoutMkLst>
            <pc:docMk/>
            <pc:sldMasterMk cId="3827416785" sldId="2147483683"/>
            <pc:sldLayoutMk cId="3210347643" sldId="2147483698"/>
          </pc:sldLayoutMkLst>
        </pc:sldLayoutChg>
      </pc:sldMasterChg>
    </pc:docChg>
  </pc:docChgLst>
  <pc:docChgLst>
    <pc:chgData name="Christopher Quickfall -Staff" userId="3b8ca439-947b-4cd4-8ab1-4a7a474b1475" providerId="ADAL" clId="{912C60BF-6485-43B8-8978-BBD8FF5AC1BE}"/>
    <pc:docChg chg="addSld delSld modSld sldOrd">
      <pc:chgData name="Christopher Quickfall -Staff" userId="3b8ca439-947b-4cd4-8ab1-4a7a474b1475" providerId="ADAL" clId="{912C60BF-6485-43B8-8978-BBD8FF5AC1BE}" dt="2022-11-06T19:47:18.436" v="229" actId="1076"/>
      <pc:docMkLst>
        <pc:docMk/>
      </pc:docMkLst>
      <pc:sldChg chg="modSp mod">
        <pc:chgData name="Christopher Quickfall -Staff" userId="3b8ca439-947b-4cd4-8ab1-4a7a474b1475" providerId="ADAL" clId="{912C60BF-6485-43B8-8978-BBD8FF5AC1BE}" dt="2022-11-06T19:47:18.436" v="229" actId="1076"/>
        <pc:sldMkLst>
          <pc:docMk/>
          <pc:sldMk cId="1990135919" sldId="1983"/>
        </pc:sldMkLst>
        <pc:spChg chg="mod">
          <ac:chgData name="Christopher Quickfall -Staff" userId="3b8ca439-947b-4cd4-8ab1-4a7a474b1475" providerId="ADAL" clId="{912C60BF-6485-43B8-8978-BBD8FF5AC1BE}" dt="2022-11-06T19:47:11.747" v="224" actId="20577"/>
          <ac:spMkLst>
            <pc:docMk/>
            <pc:sldMk cId="1990135919" sldId="1983"/>
            <ac:spMk id="2" creationId="{B1FE2CCE-F8D9-BA03-D009-6A21B3F4303F}"/>
          </ac:spMkLst>
        </pc:spChg>
        <pc:spChg chg="mod">
          <ac:chgData name="Christopher Quickfall -Staff" userId="3b8ca439-947b-4cd4-8ab1-4a7a474b1475" providerId="ADAL" clId="{912C60BF-6485-43B8-8978-BBD8FF5AC1BE}" dt="2022-11-06T19:46:53.118" v="202" actId="20577"/>
          <ac:spMkLst>
            <pc:docMk/>
            <pc:sldMk cId="1990135919" sldId="1983"/>
            <ac:spMk id="3" creationId="{06FB8697-A9B9-84FF-37C5-A7C032FD273C}"/>
          </ac:spMkLst>
        </pc:spChg>
        <pc:spChg chg="mod">
          <ac:chgData name="Christopher Quickfall -Staff" userId="3b8ca439-947b-4cd4-8ab1-4a7a474b1475" providerId="ADAL" clId="{912C60BF-6485-43B8-8978-BBD8FF5AC1BE}" dt="2022-11-06T19:47:18.436" v="229" actId="1076"/>
          <ac:spMkLst>
            <pc:docMk/>
            <pc:sldMk cId="1990135919" sldId="1983"/>
            <ac:spMk id="4" creationId="{8A9F0934-C479-7B05-9200-0D790825BF0F}"/>
          </ac:spMkLst>
        </pc:spChg>
        <pc:spChg chg="mod">
          <ac:chgData name="Christopher Quickfall -Staff" userId="3b8ca439-947b-4cd4-8ab1-4a7a474b1475" providerId="ADAL" clId="{912C60BF-6485-43B8-8978-BBD8FF5AC1BE}" dt="2022-11-06T19:47:07.272" v="213" actId="1076"/>
          <ac:spMkLst>
            <pc:docMk/>
            <pc:sldMk cId="1990135919" sldId="1983"/>
            <ac:spMk id="5" creationId="{A89A7815-9D4C-1A08-109D-D4C5239C9C77}"/>
          </ac:spMkLst>
        </pc:spChg>
        <pc:spChg chg="mod">
          <ac:chgData name="Christopher Quickfall -Staff" userId="3b8ca439-947b-4cd4-8ab1-4a7a474b1475" providerId="ADAL" clId="{912C60BF-6485-43B8-8978-BBD8FF5AC1BE}" dt="2022-11-06T19:47:15.547" v="228" actId="20577"/>
          <ac:spMkLst>
            <pc:docMk/>
            <pc:sldMk cId="1990135919" sldId="1983"/>
            <ac:spMk id="6" creationId="{E138B300-F0E7-969C-EE37-FD80CB71E281}"/>
          </ac:spMkLst>
        </pc:spChg>
        <pc:spChg chg="mod">
          <ac:chgData name="Christopher Quickfall -Staff" userId="3b8ca439-947b-4cd4-8ab1-4a7a474b1475" providerId="ADAL" clId="{912C60BF-6485-43B8-8978-BBD8FF5AC1BE}" dt="2022-11-06T19:46:56.280" v="206" actId="20577"/>
          <ac:spMkLst>
            <pc:docMk/>
            <pc:sldMk cId="1990135919" sldId="1983"/>
            <ac:spMk id="7" creationId="{4D5ED6C1-FA0E-5E7C-5D25-7E937EF8C7ED}"/>
          </ac:spMkLst>
        </pc:spChg>
      </pc:sldChg>
      <pc:sldChg chg="modSp">
        <pc:chgData name="Christopher Quickfall -Staff" userId="3b8ca439-947b-4cd4-8ab1-4a7a474b1475" providerId="ADAL" clId="{912C60BF-6485-43B8-8978-BBD8FF5AC1BE}" dt="2022-11-02T09:42:06.003" v="34" actId="5793"/>
        <pc:sldMkLst>
          <pc:docMk/>
          <pc:sldMk cId="851081700" sldId="2005"/>
        </pc:sldMkLst>
        <pc:spChg chg="mod">
          <ac:chgData name="Christopher Quickfall -Staff" userId="3b8ca439-947b-4cd4-8ab1-4a7a474b1475" providerId="ADAL" clId="{912C60BF-6485-43B8-8978-BBD8FF5AC1BE}" dt="2022-11-02T09:42:06.003" v="34" actId="5793"/>
          <ac:spMkLst>
            <pc:docMk/>
            <pc:sldMk cId="851081700" sldId="2005"/>
            <ac:spMk id="2" creationId="{BA19F8F5-5633-C968-524C-022F13280611}"/>
          </ac:spMkLst>
        </pc:spChg>
      </pc:sldChg>
      <pc:sldChg chg="new del">
        <pc:chgData name="Christopher Quickfall -Staff" userId="3b8ca439-947b-4cd4-8ab1-4a7a474b1475" providerId="ADAL" clId="{912C60BF-6485-43B8-8978-BBD8FF5AC1BE}" dt="2022-11-02T09:42:17.918" v="37" actId="47"/>
        <pc:sldMkLst>
          <pc:docMk/>
          <pc:sldMk cId="788603907" sldId="2006"/>
        </pc:sldMkLst>
      </pc:sldChg>
      <pc:sldChg chg="modSp add mod ord">
        <pc:chgData name="Christopher Quickfall -Staff" userId="3b8ca439-947b-4cd4-8ab1-4a7a474b1475" providerId="ADAL" clId="{912C60BF-6485-43B8-8978-BBD8FF5AC1BE}" dt="2022-11-02T09:43:05.507" v="155"/>
        <pc:sldMkLst>
          <pc:docMk/>
          <pc:sldMk cId="2859141842" sldId="2007"/>
        </pc:sldMkLst>
        <pc:spChg chg="mod">
          <ac:chgData name="Christopher Quickfall -Staff" userId="3b8ca439-947b-4cd4-8ab1-4a7a474b1475" providerId="ADAL" clId="{912C60BF-6485-43B8-8978-BBD8FF5AC1BE}" dt="2022-11-02T09:42:52.990" v="153" actId="1076"/>
          <ac:spMkLst>
            <pc:docMk/>
            <pc:sldMk cId="2859141842" sldId="2007"/>
            <ac:spMk id="2" creationId="{0B6DEE75-0127-23D8-CDA2-AFBBF326C91E}"/>
          </ac:spMkLst>
        </pc:spChg>
      </pc:sldChg>
    </pc:docChg>
  </pc:docChgLst>
  <pc:docChgLst>
    <pc:chgData name="Christopher Quickfall -Staff" userId="3b8ca439-947b-4cd4-8ab1-4a7a474b1475" providerId="ADAL" clId="{40E689AC-A46B-4D81-A28B-509C971F329C}"/>
    <pc:docChg chg="undo custSel modSld">
      <pc:chgData name="Christopher Quickfall -Staff" userId="3b8ca439-947b-4cd4-8ab1-4a7a474b1475" providerId="ADAL" clId="{40E689AC-A46B-4D81-A28B-509C971F329C}" dt="2022-03-27T17:40:07.076" v="96" actId="20577"/>
      <pc:docMkLst>
        <pc:docMk/>
      </pc:docMkLst>
      <pc:sldChg chg="addSp delSp modSp mod modNotesTx">
        <pc:chgData name="Christopher Quickfall -Staff" userId="3b8ca439-947b-4cd4-8ab1-4a7a474b1475" providerId="ADAL" clId="{40E689AC-A46B-4D81-A28B-509C971F329C}" dt="2022-03-27T17:40:07.076" v="96" actId="20577"/>
        <pc:sldMkLst>
          <pc:docMk/>
          <pc:sldMk cId="1994857885" sldId="272"/>
        </pc:sldMkLst>
        <pc:spChg chg="mod">
          <ac:chgData name="Christopher Quickfall -Staff" userId="3b8ca439-947b-4cd4-8ab1-4a7a474b1475" providerId="ADAL" clId="{40E689AC-A46B-4D81-A28B-509C971F329C}" dt="2022-03-27T17:40:07.076" v="96" actId="20577"/>
          <ac:spMkLst>
            <pc:docMk/>
            <pc:sldMk cId="1994857885" sldId="272"/>
            <ac:spMk id="4" creationId="{029C076F-CFBB-478F-A040-A287CEA86016}"/>
          </ac:spMkLst>
        </pc:spChg>
        <pc:spChg chg="add del">
          <ac:chgData name="Christopher Quickfall -Staff" userId="3b8ca439-947b-4cd4-8ab1-4a7a474b1475" providerId="ADAL" clId="{40E689AC-A46B-4D81-A28B-509C971F329C}" dt="2022-03-13T10:23:37.330" v="40" actId="478"/>
          <ac:spMkLst>
            <pc:docMk/>
            <pc:sldMk cId="1994857885" sldId="272"/>
            <ac:spMk id="5" creationId="{2991E213-FB9D-445B-AA2F-9E8CBBEA48FD}"/>
          </ac:spMkLst>
        </pc:spChg>
        <pc:spChg chg="add del mod">
          <ac:chgData name="Christopher Quickfall -Staff" userId="3b8ca439-947b-4cd4-8ab1-4a7a474b1475" providerId="ADAL" clId="{40E689AC-A46B-4D81-A28B-509C971F329C}" dt="2022-03-13T18:44:26.493" v="53" actId="478"/>
          <ac:spMkLst>
            <pc:docMk/>
            <pc:sldMk cId="1994857885" sldId="272"/>
            <ac:spMk id="5" creationId="{2DD45970-5DBD-41C4-97D7-1A2F8162E315}"/>
          </ac:spMkLst>
        </pc:spChg>
        <pc:spChg chg="add del mod">
          <ac:chgData name="Christopher Quickfall -Staff" userId="3b8ca439-947b-4cd4-8ab1-4a7a474b1475" providerId="ADAL" clId="{40E689AC-A46B-4D81-A28B-509C971F329C}" dt="2022-03-09T16:34:15.417" v="38" actId="478"/>
          <ac:spMkLst>
            <pc:docMk/>
            <pc:sldMk cId="1994857885" sldId="272"/>
            <ac:spMk id="5" creationId="{442C86C8-EF6C-4330-8BCA-249DFA32CD6E}"/>
          </ac:spMkLst>
        </pc:spChg>
        <pc:spChg chg="add del">
          <ac:chgData name="Christopher Quickfall -Staff" userId="3b8ca439-947b-4cd4-8ab1-4a7a474b1475" providerId="ADAL" clId="{40E689AC-A46B-4D81-A28B-509C971F329C}" dt="2022-03-13T18:44:31.143" v="55" actId="478"/>
          <ac:spMkLst>
            <pc:docMk/>
            <pc:sldMk cId="1994857885" sldId="272"/>
            <ac:spMk id="6" creationId="{59AB38B2-ADC2-4B98-A661-05D7D361C237}"/>
          </ac:spMkLst>
        </pc:spChg>
        <pc:spChg chg="add del mod">
          <ac:chgData name="Christopher Quickfall -Staff" userId="3b8ca439-947b-4cd4-8ab1-4a7a474b1475" providerId="ADAL" clId="{40E689AC-A46B-4D81-A28B-509C971F329C}" dt="2022-03-13T10:23:57.667" v="47" actId="478"/>
          <ac:spMkLst>
            <pc:docMk/>
            <pc:sldMk cId="1994857885" sldId="272"/>
            <ac:spMk id="6" creationId="{62D9F29E-5C99-4057-8C54-2659EB6AADB5}"/>
          </ac:spMkLst>
        </pc:spChg>
      </pc:sldChg>
      <pc:sldChg chg="modAnim">
        <pc:chgData name="Christopher Quickfall -Staff" userId="3b8ca439-947b-4cd4-8ab1-4a7a474b1475" providerId="ADAL" clId="{40E689AC-A46B-4D81-A28B-509C971F329C}" dt="2022-03-13T10:24:20.989" v="51"/>
        <pc:sldMkLst>
          <pc:docMk/>
          <pc:sldMk cId="1179499765" sldId="1890"/>
        </pc:sldMkLst>
      </pc:sldChg>
    </pc:docChg>
  </pc:docChgLst>
  <pc:docChgLst>
    <pc:chgData name="Christopher Quickfall -Staff" userId="3b8ca439-947b-4cd4-8ab1-4a7a474b1475" providerId="ADAL" clId="{F22EEEBC-20EB-47D2-A158-55A86FAA7346}"/>
    <pc:docChg chg="custSel addSld modSld">
      <pc:chgData name="Christopher Quickfall -Staff" userId="3b8ca439-947b-4cd4-8ab1-4a7a474b1475" providerId="ADAL" clId="{F22EEEBC-20EB-47D2-A158-55A86FAA7346}" dt="2022-06-21T09:33:53.293" v="5"/>
      <pc:docMkLst>
        <pc:docMk/>
      </pc:docMkLst>
      <pc:sldChg chg="addSp delSp modSp new mod setBg modShow">
        <pc:chgData name="Christopher Quickfall -Staff" userId="3b8ca439-947b-4cd4-8ab1-4a7a474b1475" providerId="ADAL" clId="{F22EEEBC-20EB-47D2-A158-55A86FAA7346}" dt="2022-06-21T09:33:53.293" v="5"/>
        <pc:sldMkLst>
          <pc:docMk/>
          <pc:sldMk cId="2729066714" sldId="1914"/>
        </pc:sldMkLst>
        <pc:spChg chg="add del">
          <ac:chgData name="Christopher Quickfall -Staff" userId="3b8ca439-947b-4cd4-8ab1-4a7a474b1475" providerId="ADAL" clId="{F22EEEBC-20EB-47D2-A158-55A86FAA7346}" dt="2022-06-21T09:25:33.445" v="4" actId="478"/>
          <ac:spMkLst>
            <pc:docMk/>
            <pc:sldMk cId="2729066714" sldId="1914"/>
            <ac:spMk id="3" creationId="{188EAB49-79BB-F4C3-4885-5C828C071782}"/>
          </ac:spMkLst>
        </pc:spChg>
        <pc:spChg chg="mod">
          <ac:chgData name="Christopher Quickfall -Staff" userId="3b8ca439-947b-4cd4-8ab1-4a7a474b1475" providerId="ADAL" clId="{F22EEEBC-20EB-47D2-A158-55A86FAA7346}" dt="2022-06-21T09:33:53.293" v="5"/>
          <ac:spMkLst>
            <pc:docMk/>
            <pc:sldMk cId="2729066714" sldId="1914"/>
            <ac:spMk id="5" creationId="{104B06AD-7425-D9BD-B750-ACC13970D79E}"/>
          </ac:spMkLst>
        </pc:spChg>
        <pc:spChg chg="mod">
          <ac:chgData name="Christopher Quickfall -Staff" userId="3b8ca439-947b-4cd4-8ab1-4a7a474b1475" providerId="ADAL" clId="{F22EEEBC-20EB-47D2-A158-55A86FAA7346}" dt="2022-06-21T09:33:53.293" v="5"/>
          <ac:spMkLst>
            <pc:docMk/>
            <pc:sldMk cId="2729066714" sldId="1914"/>
            <ac:spMk id="6" creationId="{F0FC6748-8BD8-A32F-66C3-B54388EDB9DF}"/>
          </ac:spMkLst>
        </pc:spChg>
        <pc:grpChg chg="add mod">
          <ac:chgData name="Christopher Quickfall -Staff" userId="3b8ca439-947b-4cd4-8ab1-4a7a474b1475" providerId="ADAL" clId="{F22EEEBC-20EB-47D2-A158-55A86FAA7346}" dt="2022-06-21T09:33:53.293" v="5"/>
          <ac:grpSpMkLst>
            <pc:docMk/>
            <pc:sldMk cId="2729066714" sldId="1914"/>
            <ac:grpSpMk id="4" creationId="{60A0BC60-8B3E-DB95-EA51-BA56475D5CA1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03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9-28T08:21:23.840"/>
    </inkml:context>
    <inkml:brush xml:id="br0">
      <inkml:brushProperty name="width" value="0.2" units="cm"/>
      <inkml:brushProperty name="height" value="0.2" units="cm"/>
      <inkml:brushProperty name="fitToCurve" value="1"/>
    </inkml:brush>
  </inkml:definitions>
  <inkml:trace contextRef="#ctx0" brushRef="#br0">968 2099 0</inkml:trace>
  <inkml:trace contextRef="#ctx0" brushRef="#br0" timeOffset="3688">968 2745 0,'0'-33'312,"0"1"-296,0-33 15,0 34-15,0-2 31,0 1-16,0-1-16,0 1 32,0-1 0,0 2-16,0-2 1,0 1-1,0-1 0,0 1 0,0 0-31,0-65 32,0 65-32,0-32 15,0 31 1,0-32 0,0 33 15,0 0-16,0 0 17,0-1 15,0 1-32,0-1 63,0 2-15,0-2-32,-31-32 0,31 33-15,0 0 0,0 0-1,0 0 16,0-1 16,0 1-15,0 0-1,0 0 0,0-1 0,0-32-15,0 33 15,0 0-15,0 0-16,0-33 31,0 32-15,0 2 31</inkml:trace>
  <inkml:trace contextRef="#ctx0" brushRef="#br0" timeOffset="6057">0 1776 0,'32'0'156,"1"0"-140,128 0 0,1 0-1,-130 0 1,161 0-1,-96 0 1,0 0 0,-32 0-1,-33 0 1,65 0 15,-33 0 0,-31 0-15,31 0 15,1 0-15,-1 0 0,1 32 15,0-32 0,-33 0-15,0 0 15,0 33-15,33-33 15,-33 0-16,65 0 17,-65 0-1,1 0-15,-2 0 15,2 0 0,-1 0 0,1 0 16</inkml:trace>
  <inkml:trace contextRef="#ctx0" brushRef="#br0" timeOffset="10778">1291 65 0,'0'-33'297,"-32"2"-297,0 31 16,-33 0 31,33 0-16,0 0 16,-1 0-16,1 0 16,0 0-16,-1 0-15,-31 0 15,-1 0 16,33 31 0,-1-31-31,2 33 46,-34-33-15,65 32-31,-33 1 15,1-33 0,32 32-15,-32 32 15,32-31-15,-32-1-1,32 1 1,-32-1-1,32 0 17,-33-32-17,33 32 1,0 33 46,0-33-15,0 0-15,0 0-17,0 1 32,33-1 16,-1 1-32,-32-2 0,32-31 0,0 0 1,0 0 30,-32 33-15,33-33 0,-1 0-32,-32 32 32,33-32-15,-2 0-1,-31 33 0,33-33 0,-1 32 32,-32 1-32,33-33-15,-1 0 31,1 0 93,-2 0-109,2 0 1,-1 31-17,33-31 17,-33 0-1,32 0 16,-31 0-32,-1 0 17,0 0-17,33 0 16,0 0 1,-33 0 15,0 0-16,0 0 0,-32-31-15,33 31-16,-33-65 15,32 65 1,-32-65 0,32 32 15,0 2-16,-32-2 1,0 1 15,0-1-15,0 1-16,0-32 31,0 32 0,0-1 1,0 1-17,0-32 32,0 31 16,0 1-32,-64-33 31,64 33-30,-32 32-17,-1-32 17,1-1-17,-32 33 32,31-32-31,-32 32 31,33 0-1,0 0-14,0 0-1,-1 0 0</inkml:trace>
  <inkml:trace contextRef="#ctx0" brushRef="#br0" timeOffset="11894">872 226 0</inkml:trace>
  <inkml:trace contextRef="#ctx0" brushRef="#br0" timeOffset="13264">1227 291 0</inkml:trace>
  <inkml:trace contextRef="#ctx0" brushRef="#br0" timeOffset="14284">1001 388 0</inkml:trace>
  <inkml:trace contextRef="#ctx0" brushRef="#br0" timeOffset="20293">774 453 0,'0'32'766,"33"-32"-672,-1 0 468,-32 32-531,33-32 16,-33 32 31,32-32 375,1 0-281,-33 32-156,31-32 78,2 0-16,-33 33-47,32-33 328,0 0 1,1 0-95,-33-33-202,32 33-1,-32-32-15,32 32 16,-32-32-16,32 32 406,1 0-328,-33-32-78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9-28T08:19:44.42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fitToCurve" value="1"/>
    </inkml:brush>
  </inkml:definitions>
  <inkml:trace contextRef="#ctx0" brushRef="#br0">0 3422 0,'32'0'328,"1"0"-312,128 0 0,-128 0-1,31 32 1,1 0-1,-33-32 1,32 0 15,-31 0-15,31 0 0,-32 0-16,33 0 31,-33 0-31,33 0 31,-1 0-31,1 0 31,-1 0-15,-31 0 0,-1 0 15,33 0-16,-1 0 1,-32 0 0,1 0-16,-1 0 15,32 0 17,34 0-1,-34 0-31,33 0 31,-65 0-15,0 0-1,33 0-15,-33 0 16,32 0 0,1 0-1,33-32 1,-34 32-1,129 0 17,-128 0-17,64 0 17,-64-32-17,-33 32 1,65 0-1,-33 0 17,-31 0-32,64 0 31,-33 0-15,-32 0 15,1 0-31,-1 0 15,1 0 32,-2 0 0,2 0 0,32 0-16,-33 0-15,0 0 0,0 0-1,33 0 16,-1-33 1,1 33-32,-33 0 15,65-32 1,-65 32 0,33 0-1,-1 0 1,33 0 15,0 0-15,-32 0-1,-33 0 1,65 0 15,-65 0 0,1 0-15,-1 0 0,0 0-1,0-32 1,-32 0 0,65 32-1,-33 0 1,65-32-1,32-1 1,-64 1 0,-33-1-1,65 2 1,0-2 15,-33 33-31,33-65 16,-65 65-1,98-65 1,-34 34 0,-63 31-1,63-33 1,-31 1 0,-33-33-1,32 65 1,1-32-1,0-32 17,-33 31-32,33 1 15,-65 0 1,97-33 15,-65 33 0,32-33-15,1 1-16,32-34 16,-32 34-1,31-64 1,-31 95 0,-1-97-1,1 99 1,31-131-1,2 33 1,-66 97 0,32-65-1,-31 64 1,-1-63 0,33 31-1,-1-32 16,-31 65-31,31-65 16,0 33 0,-31 31 15,32-31-15,-65 32 15,31-1 16,2 33-47,-33-65 47,0 33-1,32 32-14,1 0-17,-1-32-15,130-97 16,-130 65 0,97-1-1,-129 32 1,96 2 15,-63-2-15,-1 33 31,1 0-47</inkml:trace>
  <inkml:trace contextRef="#ctx0" brushRef="#br0" timeOffset="2029">6747 0 0,'64'0'172,"34"0"-156,159 0 15,-63 64-15,-32-64 30,-130 0-30,65 0-16,-65 0 16,97 0 15,-64 32-15,31-32-1,-63 0-15,32 0 31,-1 0-15,1 0 47,-33 0-32,0 33 63,-32-1-79,0 1 48,0-2-32,0 34 0,0-32 0,-32-1-15,0 32 0,32-31-1,-65 32 1,1-1 0,-130 162-1,97 0 1,97-162-1,-65 1 1,65 0 0,-32-34-1,32 34 17,-64 0-1,64-32-16,0-2 17,-32 2-17,32 32 17,-33-1-17,1 0 16,32-31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9-28T08:19:50.55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fitToCurve" value="1"/>
    </inkml:brush>
  </inkml:definitions>
  <inkml:trace contextRef="#ctx0" brushRef="#br0">0 2471 0,'32'0'250,"162"33"-235,-129-1 1,161 0-1,-33 0 1,-128 1 15,97-33-15,-130 0-16,129 0 31,-129 0-31,65 0 16,130 0 15,-196 0-31,130-33 16,-96 33-1,97-32 1,-97 32 0,64-32-1,-65 0 1,98 32-1,-1-33 1,-32 33 0,-64 0-1,96-32 1,65 32 0,-194 0-1,162-64 1,0 64 15,-129 0-15,257-98-16,-290 98 31,323-64-31,-194 0 16,66 31-1,-162 33 1,96-32-1,-32-1 17,-97 33-32,130-31 15,-97 31 1,64-33 46,-65 1-30,65-1-32,0 33 15,517-226 17,-356 130-17,-258 96 1,195-97-1,-1 65 1,-130-1 0,2-32-1,-34 65 1,33-64 15,-33 64-15,33-65-16,32 33 31,-96 32-31,31-64 31,1 64-15,0-65 0,31 33 15,1-32 0,-33 31-15,65-64-1,-96 65 1,128-33 0,-96 33 15,-33-1-31,32 33 31,1-31-15,-32 31-1,31-65 1,-32 33 15,1-1-31,-1 33 16,65-129 15,-65 97-15,1 32-1,31-64 1,-64 31-16,64 1 31,-64-1 16,33 33-47,-33-32 31,32 32 63</inkml:trace>
  <inkml:trace contextRef="#ctx0" brushRef="#br0" timeOffset="2154">8264 50 0,'65'0'281,"-1"0"-265,1 0 0,-32 0-1,63 0 1,-31 0 15,-33 0-31,32 0 16,1 0-1,32 0 17,-65 0-32,33 0 15,-32 0 16,-2 0-15,34 0 0,-32 0-1,-1 0 1,32 0 31,-32 0-16,33 0 0,-1 0-15,-31 0 0,32 0-1,-33 0 1,0 0-1,33 0 17,-33 0-17,1 0 32,-2 32-16,-31 1-15,0-1 31,0 0-31,0 0-1,0 1 1,-31-1-1,-34 226 1,32-161 0,-63 65-1,63-130 1,1 32 0,-1 34 15,1-34-16,0-32 17,0-32-1,32 32-15,0 1-16,-33 31 15,1-32 1,0 66-1,-32-34 1,64-32 0,-65 33 15,65-33-15,0 0-1,-33 1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9-28T08:19:54.84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fitToCurve" value="1"/>
    </inkml:brush>
  </inkml:definitions>
  <inkml:trace contextRef="#ctx0" brushRef="#br0">0 613 0,'0'32'172,"581"195"-156,-355-163 0,517 130-1,-615-162 1,195 33-1,-129-34 17,-130-31-32,130 33 31,-33-33-31,1 0 16,64 0-1,64 0 1,-64 0 15,-128-33-31,580-31 16,-388 32-1,161-33 1,-289 33 0,64-32-1,-97 31 1,0 1-1,1-32 1,-66 64 0,97-65-1,-128 32 1,64 1 15,-33 0-15,1 0-1,-65-1 1,96 1 0,-31 0-1,0-32 1,-33 64 0,32-33 15,1 1 0,-33-1-15,0 2-16,1-2 15,32 1 17,-33 32-32,0-33 15,0 1 1,1 32 31</inkml:trace>
  <inkml:trace contextRef="#ctx0" brushRef="#br0" timeOffset="1808">5940 0 0,'64'0'172,"98"0"-156,32 0 15,-130 0-15,1 0 15,-33 0-31,32 0 16,-32 0 15,65 0-31,33 0 16,64 32-1,-130-32 1,0 32-1,33-32 17,-65 0-32,1 0 15,-1 0 1,0 32 0,0-32 30,1 0-14,-33 33 46,0-1-47,0 1 0,0-2-15,0 2-16,-33 97 16,-31-1-1,-323 484 1,225-323 15,130-258-31,-65 66 16,97-66 15,-32 0-15,32 0-1,-33 0 1,33 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9-28T08:20:14.94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fitToCurve" value="1"/>
    </inkml:brush>
  </inkml:definitions>
  <inkml:trace contextRef="#ctx0" brushRef="#br0">0 1066 0,'65'-32'203,"32"-32"-187,0 31 0,129-95-1,-65 63 1,130-32-1,-227 32 1,162 0 0,-161 1-1,64 32 1,0-1 15,-97 1-15,0 32-1,1 0 17,-1 0-17,0 0-15,33 0 32,0 0-1,-33 0-31,32 0 31,1 0-15,-32 0-1,31 0 1,0 0 15,-31 0-31,31 0 31,1 0-15,-33 0 0,65 0 15,-65 0-31,1 0 16,31 0-1,1 0 16,-1 0-15,0 0 15,-31 0-15,-1 0 31,1 0-16</inkml:trace>
  <inkml:trace contextRef="#ctx0" brushRef="#br0" timeOffset="2039">2357 1 0,'33'0'281,"-2"0"-265,2 0-16,-1 32 15,33 33 17,-33-65-17,0 33 16,1-33 1,-33 64-17,0-32 126,32-32-125,0 0-1,0 33 1,33-33 15,-33 32-15,1 0-16,31-32 31,-32 0-15,33 32 15,-65 0-16,33 1 1,-2-33 15,-31 32 47,0 1-46,0-2-1,-31-31 0,-2 33-15,1-1-1,-33-32 17,33 0-32,0 33 15,-33-33 17,32 32-17,1-32 1,-129 64-1,64-31 1,1 32 0,63-33-1,-64-32 17,64 32-17,2-32 1,-2 32 15,1 33 16,0-33-16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B7008-F085-4ACF-8668-D1F78869DF0D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2E6C5-16D7-4BDA-AABA-903AD9026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Y7: https://www.mathsbox.org.uk/skills/ks3/10y7.php (ht1)</a:t>
            </a:r>
          </a:p>
          <a:p>
            <a:r>
              <a:rPr lang="en-GB" dirty="0"/>
              <a:t>Y8: https://www.mathsbox.org.uk/skills/ks3/10y8.php (ht1)</a:t>
            </a:r>
          </a:p>
          <a:p>
            <a:r>
              <a:rPr lang="en-GB" dirty="0"/>
              <a:t>Set 4: https://mathsbot.com/starters/numberOfTheDay</a:t>
            </a:r>
          </a:p>
          <a:p>
            <a:r>
              <a:rPr lang="en-GB" dirty="0"/>
              <a:t>      https://www.mathsbox.org.uk/sandc.php</a:t>
            </a:r>
          </a:p>
          <a:p>
            <a:r>
              <a:rPr lang="en-GB" dirty="0"/>
              <a:t>Y9: https://www.mathsbox.org.uk/skills/ks4/10hb.php (ht2)</a:t>
            </a:r>
          </a:p>
          <a:p>
            <a:r>
              <a:rPr lang="en-GB" dirty="0"/>
              <a:t>Y10: https://www.mathsbox.org.uk/skills/ks4/10ha.php (ht5)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2E6C5-16D7-4BDA-AABA-903AD9026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44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2E6C5-16D7-4BDA-AABA-903AD902626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37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tarter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F24CA14-8D67-4129-85EE-922F787E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4460" y="0"/>
            <a:ext cx="3607354" cy="843018"/>
          </a:xfrm>
          <a:prstGeom prst="rect">
            <a:avLst/>
          </a:prstGeom>
        </p:spPr>
        <p:txBody>
          <a:bodyPr lIns="108000" tIns="180000" rIns="180000" bIns="180000" anchor="t" anchorCtr="0"/>
          <a:lstStyle>
            <a:lvl1pPr algn="r">
              <a:defRPr sz="2800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9135A8B-8511-4CC4-9FA2-C02C22FC74A5}" type="datetime4">
              <a:rPr lang="en-GB" smtClean="0"/>
              <a:pPr/>
              <a:t>03 January 2023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9F1CAF-403F-4E20-98C9-00D6EA9778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8076137" cy="1381542"/>
          </a:xfrm>
          <a:prstGeom prst="rect">
            <a:avLst/>
          </a:prstGeom>
        </p:spPr>
        <p:txBody>
          <a:bodyPr lIns="180000" tIns="180000" rIns="180000" bIns="180000"/>
          <a:lstStyle>
            <a:lvl1pPr marL="0" indent="0">
              <a:lnSpc>
                <a:spcPct val="100000"/>
              </a:lnSpc>
              <a:buNone/>
              <a:defRPr sz="2800" b="1" u="sng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0518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/Check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C1A1FC1-CDBE-435B-83C9-143C6E56E4DD}"/>
              </a:ext>
            </a:extLst>
          </p:cNvPr>
          <p:cNvSpPr txBox="1">
            <a:spLocks/>
          </p:cNvSpPr>
          <p:nvPr userDrawn="1"/>
        </p:nvSpPr>
        <p:spPr>
          <a:xfrm>
            <a:off x="195349" y="-8792"/>
            <a:ext cx="4456148" cy="6057900"/>
          </a:xfrm>
        </p:spPr>
        <p:txBody>
          <a:bodyPr tIns="41041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Before solving each problem, ask yourself: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a) What has changed from the previous problem?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b) What has stayed the same?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c) Can you form an expectation about the solution?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After solving each problem, ask yourself: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d) Did the solution meet your expectation? Why, or why not?</a:t>
            </a:r>
          </a:p>
        </p:txBody>
      </p:sp>
    </p:spTree>
    <p:extLst>
      <p:ext uri="{BB962C8B-B14F-4D97-AF65-F5344CB8AC3E}">
        <p14:creationId xmlns:p14="http://schemas.microsoft.com/office/powerpoint/2010/main" val="219121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able Exercise She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075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tarter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F24CA14-8D67-4129-85EE-922F787E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4460" y="0"/>
            <a:ext cx="3607354" cy="843018"/>
          </a:xfrm>
          <a:prstGeom prst="rect">
            <a:avLst/>
          </a:prstGeom>
        </p:spPr>
        <p:txBody>
          <a:bodyPr lIns="108000" tIns="180000" rIns="180000" bIns="180000" anchor="t" anchorCtr="0"/>
          <a:lstStyle>
            <a:lvl1pPr algn="r">
              <a:defRPr sz="2800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9135A8B-8511-4CC4-9FA2-C02C22FC74A5}" type="datetime4">
              <a:rPr lang="en-GB" smtClean="0"/>
              <a:pPr/>
              <a:t>03 January 2023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9F1CAF-403F-4E20-98C9-00D6EA9778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8076137" cy="1381542"/>
          </a:xfrm>
          <a:prstGeom prst="rect">
            <a:avLst/>
          </a:prstGeom>
        </p:spPr>
        <p:txBody>
          <a:bodyPr lIns="180000" tIns="180000" rIns="180000" bIns="180000"/>
          <a:lstStyle>
            <a:lvl1pPr marL="0" indent="0">
              <a:lnSpc>
                <a:spcPct val="100000"/>
              </a:lnSpc>
              <a:buNone/>
              <a:defRPr sz="2800" b="1" u="sng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8372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96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lection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A9C6C-EBEE-48D5-A5D4-FDB4D6D5DE22}"/>
              </a:ext>
            </a:extLst>
          </p:cNvPr>
          <p:cNvSpPr txBox="1"/>
          <p:nvPr userDrawn="1"/>
        </p:nvSpPr>
        <p:spPr>
          <a:xfrm>
            <a:off x="156632" y="195137"/>
            <a:ext cx="367222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6F9EA-C8A4-4472-8E9C-4384FCD754DE}"/>
              </a:ext>
            </a:extLst>
          </p:cNvPr>
          <p:cNvSpPr txBox="1"/>
          <p:nvPr userDrawn="1"/>
        </p:nvSpPr>
        <p:spPr>
          <a:xfrm>
            <a:off x="860941" y="1313080"/>
            <a:ext cx="9005743" cy="3423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 - WWW (What went well) Write </a:t>
            </a:r>
            <a:r>
              <a:rPr lang="en-GB" sz="2456" b="1" dirty="0">
                <a:latin typeface="Arial" panose="020B0604020202020204" pitchFamily="34" charset="0"/>
                <a:cs typeface="Arial" panose="020B0604020202020204" pitchFamily="34" charset="0"/>
              </a:rPr>
              <a:t>at least </a:t>
            </a: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one thing that is good about your work.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 - EBI (Even better if) Write </a:t>
            </a:r>
            <a:r>
              <a:rPr lang="en-GB" sz="2456" b="1" dirty="0">
                <a:latin typeface="Arial" panose="020B0604020202020204" pitchFamily="34" charset="0"/>
                <a:cs typeface="Arial" panose="020B0604020202020204" pitchFamily="34" charset="0"/>
              </a:rPr>
              <a:t>only one </a:t>
            </a: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specific thing about your work today that could be improved.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5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Be specific! </a:t>
            </a:r>
          </a:p>
        </p:txBody>
      </p:sp>
    </p:spTree>
    <p:extLst>
      <p:ext uri="{BB962C8B-B14F-4D97-AF65-F5344CB8AC3E}">
        <p14:creationId xmlns:p14="http://schemas.microsoft.com/office/powerpoint/2010/main" val="2161599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+ WB Exercise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5578E4-CA61-4F8A-8ADC-45073FA96FDF}"/>
              </a:ext>
            </a:extLst>
          </p:cNvPr>
          <p:cNvCxnSpPr/>
          <p:nvPr userDrawn="1"/>
        </p:nvCxnSpPr>
        <p:spPr>
          <a:xfrm>
            <a:off x="0" y="915271"/>
            <a:ext cx="1069181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7CBF4F-F128-4DAB-820E-690BD095B500}"/>
              </a:ext>
            </a:extLst>
          </p:cNvPr>
          <p:cNvCxnSpPr>
            <a:cxnSpLocks/>
          </p:cNvCxnSpPr>
          <p:nvPr userDrawn="1"/>
        </p:nvCxnSpPr>
        <p:spPr>
          <a:xfrm>
            <a:off x="5345907" y="0"/>
            <a:ext cx="0" cy="75596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2BC1876-019D-4AAB-A160-1A39AE58A088}"/>
              </a:ext>
            </a:extLst>
          </p:cNvPr>
          <p:cNvSpPr txBox="1">
            <a:spLocks/>
          </p:cNvSpPr>
          <p:nvPr userDrawn="1"/>
        </p:nvSpPr>
        <p:spPr>
          <a:xfrm>
            <a:off x="0" y="15509"/>
            <a:ext cx="5345907" cy="899762"/>
          </a:xfrm>
          <a:prstGeom prst="rect">
            <a:avLst/>
          </a:prstGeom>
        </p:spPr>
        <p:txBody>
          <a:bodyPr vert="horz" lIns="220992" tIns="220992" rIns="220992" bIns="40094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2456" b="1" u="sng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0C13D2-AADF-44DE-A2D1-167CD286123F}"/>
              </a:ext>
            </a:extLst>
          </p:cNvPr>
          <p:cNvSpPr txBox="1">
            <a:spLocks/>
          </p:cNvSpPr>
          <p:nvPr userDrawn="1"/>
        </p:nvSpPr>
        <p:spPr>
          <a:xfrm>
            <a:off x="5345906" y="15509"/>
            <a:ext cx="5345907" cy="899762"/>
          </a:xfrm>
          <a:prstGeom prst="rect">
            <a:avLst/>
          </a:prstGeom>
        </p:spPr>
        <p:txBody>
          <a:bodyPr vert="horz" lIns="220992" tIns="220992" rIns="220992" bIns="40094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2456" b="1" u="none" dirty="0">
                <a:latin typeface="Arial" panose="020B0604020202020204" pitchFamily="34" charset="0"/>
                <a:cs typeface="Arial" panose="020B0604020202020204" pitchFamily="34" charset="0"/>
              </a:rPr>
              <a:t>Whiteboard Exercise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E45E58-94D7-4C43-AF6C-80E1EDDCFBC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32803"/>
            <a:ext cx="5345907" cy="2655742"/>
          </a:xfrm>
          <a:prstGeom prst="rect">
            <a:avLst/>
          </a:prstGeom>
        </p:spPr>
        <p:txBody>
          <a:bodyPr lIns="360000" tIns="360000" rIns="360000" anchor="t" anchorCtr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754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Question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B4A34-BFCF-40A5-899B-5C9A2B78567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45906" y="932803"/>
            <a:ext cx="5345907" cy="2655742"/>
          </a:xfrm>
          <a:prstGeom prst="rect">
            <a:avLst/>
          </a:prstGeom>
        </p:spPr>
        <p:txBody>
          <a:bodyPr lIns="360000" tIns="360000" rIns="360000" anchor="t" anchorCtr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754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81834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+ Exercise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5578E4-CA61-4F8A-8ADC-45073FA96FDF}"/>
              </a:ext>
            </a:extLst>
          </p:cNvPr>
          <p:cNvCxnSpPr/>
          <p:nvPr userDrawn="1"/>
        </p:nvCxnSpPr>
        <p:spPr>
          <a:xfrm>
            <a:off x="0" y="915271"/>
            <a:ext cx="1069181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7CBF4F-F128-4DAB-820E-690BD095B500}"/>
              </a:ext>
            </a:extLst>
          </p:cNvPr>
          <p:cNvCxnSpPr>
            <a:cxnSpLocks/>
          </p:cNvCxnSpPr>
          <p:nvPr userDrawn="1"/>
        </p:nvCxnSpPr>
        <p:spPr>
          <a:xfrm>
            <a:off x="5345907" y="0"/>
            <a:ext cx="0" cy="75596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2BC1876-019D-4AAB-A160-1A39AE58A088}"/>
              </a:ext>
            </a:extLst>
          </p:cNvPr>
          <p:cNvSpPr txBox="1">
            <a:spLocks/>
          </p:cNvSpPr>
          <p:nvPr userDrawn="1"/>
        </p:nvSpPr>
        <p:spPr>
          <a:xfrm>
            <a:off x="0" y="15509"/>
            <a:ext cx="5345907" cy="899762"/>
          </a:xfrm>
          <a:prstGeom prst="rect">
            <a:avLst/>
          </a:prstGeom>
        </p:spPr>
        <p:txBody>
          <a:bodyPr vert="horz" lIns="220992" tIns="220992" rIns="220992" bIns="40094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2456" b="1" u="sng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0C13D2-AADF-44DE-A2D1-167CD286123F}"/>
              </a:ext>
            </a:extLst>
          </p:cNvPr>
          <p:cNvSpPr txBox="1">
            <a:spLocks/>
          </p:cNvSpPr>
          <p:nvPr userDrawn="1"/>
        </p:nvSpPr>
        <p:spPr>
          <a:xfrm>
            <a:off x="5345906" y="15509"/>
            <a:ext cx="5345907" cy="899762"/>
          </a:xfrm>
          <a:prstGeom prst="rect">
            <a:avLst/>
          </a:prstGeom>
        </p:spPr>
        <p:txBody>
          <a:bodyPr vert="horz" lIns="220992" tIns="220992" rIns="220992" bIns="40094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2456" b="1" u="none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E45E58-94D7-4C43-AF6C-80E1EDDCFBC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32803"/>
            <a:ext cx="5345907" cy="2655742"/>
          </a:xfrm>
          <a:prstGeom prst="rect">
            <a:avLst/>
          </a:prstGeom>
        </p:spPr>
        <p:txBody>
          <a:bodyPr lIns="360000" tIns="360000" rIns="360000" anchor="t" anchorCtr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754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Question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B4A34-BFCF-40A5-899B-5C9A2B78567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45906" y="932803"/>
            <a:ext cx="5345907" cy="2655742"/>
          </a:xfrm>
          <a:prstGeom prst="rect">
            <a:avLst/>
          </a:prstGeom>
        </p:spPr>
        <p:txBody>
          <a:bodyPr lIns="360000" tIns="360000" rIns="360000" anchor="t" anchorCtr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754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95925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er Feedback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A9C6C-EBEE-48D5-A5D4-FDB4D6D5DE22}"/>
              </a:ext>
            </a:extLst>
          </p:cNvPr>
          <p:cNvSpPr txBox="1"/>
          <p:nvPr userDrawn="1"/>
        </p:nvSpPr>
        <p:spPr>
          <a:xfrm>
            <a:off x="156632" y="195137"/>
            <a:ext cx="3672226" cy="5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56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Peer 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6F9EA-C8A4-4472-8E9C-4384FCD754DE}"/>
              </a:ext>
            </a:extLst>
          </p:cNvPr>
          <p:cNvSpPr txBox="1"/>
          <p:nvPr userDrawn="1"/>
        </p:nvSpPr>
        <p:spPr>
          <a:xfrm>
            <a:off x="860941" y="1313080"/>
            <a:ext cx="9005743" cy="4557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 - Swap books with the person next to you.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In green pen: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 - Write your name.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 - WWW (What went well): Write at least one thing that is good about their work.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 - EBI (Even better if): Write only one specific thing about their work today that could be improved.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Be specific! </a:t>
            </a:r>
          </a:p>
        </p:txBody>
      </p:sp>
    </p:spTree>
    <p:extLst>
      <p:ext uri="{BB962C8B-B14F-4D97-AF65-F5344CB8AC3E}">
        <p14:creationId xmlns:p14="http://schemas.microsoft.com/office/powerpoint/2010/main" val="4094624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e to Peer Feedback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A9C6C-EBEE-48D5-A5D4-FDB4D6D5DE22}"/>
              </a:ext>
            </a:extLst>
          </p:cNvPr>
          <p:cNvSpPr txBox="1"/>
          <p:nvPr userDrawn="1"/>
        </p:nvSpPr>
        <p:spPr>
          <a:xfrm>
            <a:off x="156632" y="195137"/>
            <a:ext cx="3672226" cy="5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56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6F9EA-C8A4-4472-8E9C-4384FCD754DE}"/>
              </a:ext>
            </a:extLst>
          </p:cNvPr>
          <p:cNvSpPr txBox="1"/>
          <p:nvPr userDrawn="1"/>
        </p:nvSpPr>
        <p:spPr>
          <a:xfrm>
            <a:off x="860941" y="1313080"/>
            <a:ext cx="9005743" cy="246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 - Collect your book from the person next to you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 - Read WWW </a:t>
            </a: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GB" sz="2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 - Read EBI, and, using purple pen, write something that you would like to improve 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Be specific! </a:t>
            </a:r>
          </a:p>
        </p:txBody>
      </p:sp>
    </p:spTree>
    <p:extLst>
      <p:ext uri="{BB962C8B-B14F-4D97-AF65-F5344CB8AC3E}">
        <p14:creationId xmlns:p14="http://schemas.microsoft.com/office/powerpoint/2010/main" val="2756130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work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A9C6C-EBEE-48D5-A5D4-FDB4D6D5DE22}"/>
              </a:ext>
            </a:extLst>
          </p:cNvPr>
          <p:cNvSpPr txBox="1"/>
          <p:nvPr userDrawn="1"/>
        </p:nvSpPr>
        <p:spPr>
          <a:xfrm>
            <a:off x="156632" y="195137"/>
            <a:ext cx="3672226" cy="5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56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6F9EA-C8A4-4472-8E9C-4384FCD754DE}"/>
              </a:ext>
            </a:extLst>
          </p:cNvPr>
          <p:cNvSpPr txBox="1"/>
          <p:nvPr userDrawn="1"/>
        </p:nvSpPr>
        <p:spPr>
          <a:xfrm>
            <a:off x="843035" y="1313080"/>
            <a:ext cx="9005743" cy="3433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Topic: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Due: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 - Write the question and show full working.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 - Bring your completed homework to the lesson (either in your book or on paper). I will not accept submissions on Firefly.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 - If you do not bring your homework in, you must attend the Maths Faculty catch-up (Ma8, 1pm) the next Tuesday.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A81DC6-6310-41C6-BD94-25081979A12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614143" y="1350647"/>
            <a:ext cx="8000383" cy="23693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754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Topic</a:t>
            </a:r>
          </a:p>
          <a:p>
            <a:pPr lvl="0"/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62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lection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A9C6C-EBEE-48D5-A5D4-FDB4D6D5DE22}"/>
              </a:ext>
            </a:extLst>
          </p:cNvPr>
          <p:cNvSpPr txBox="1"/>
          <p:nvPr userDrawn="1"/>
        </p:nvSpPr>
        <p:spPr>
          <a:xfrm>
            <a:off x="156632" y="195137"/>
            <a:ext cx="367222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6F9EA-C8A4-4472-8E9C-4384FCD754DE}"/>
              </a:ext>
            </a:extLst>
          </p:cNvPr>
          <p:cNvSpPr txBox="1"/>
          <p:nvPr userDrawn="1"/>
        </p:nvSpPr>
        <p:spPr>
          <a:xfrm>
            <a:off x="860941" y="1313080"/>
            <a:ext cx="9005743" cy="3423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 - WWW (What went well) Write </a:t>
            </a:r>
            <a:r>
              <a:rPr lang="en-GB" sz="2456" b="1" dirty="0">
                <a:latin typeface="Arial" panose="020B0604020202020204" pitchFamily="34" charset="0"/>
                <a:cs typeface="Arial" panose="020B0604020202020204" pitchFamily="34" charset="0"/>
              </a:rPr>
              <a:t>at least </a:t>
            </a: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one thing that is good about your work.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 - EBI (Even better if) Write </a:t>
            </a:r>
            <a:r>
              <a:rPr lang="en-GB" sz="2456" b="1" dirty="0">
                <a:latin typeface="Arial" panose="020B0604020202020204" pitchFamily="34" charset="0"/>
                <a:cs typeface="Arial" panose="020B0604020202020204" pitchFamily="34" charset="0"/>
              </a:rPr>
              <a:t>only one </a:t>
            </a: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specific thing about your work today that could be improved.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5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Be specific! </a:t>
            </a:r>
          </a:p>
        </p:txBody>
      </p:sp>
    </p:spTree>
    <p:extLst>
      <p:ext uri="{BB962C8B-B14F-4D97-AF65-F5344CB8AC3E}">
        <p14:creationId xmlns:p14="http://schemas.microsoft.com/office/powerpoint/2010/main" val="3210347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enary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4D66-0EC5-4409-865D-89DE009C264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45715" y="2595139"/>
            <a:ext cx="8000383" cy="2369398"/>
          </a:xfrm>
          <a:prstGeom prst="rect">
            <a:avLst/>
          </a:prstGeom>
        </p:spPr>
        <p:txBody>
          <a:bodyPr/>
          <a:lstStyle>
            <a:lvl1pPr marL="300723" indent="-300723">
              <a:lnSpc>
                <a:spcPct val="150000"/>
              </a:lnSpc>
              <a:buFont typeface="Arial" panose="020B0604020202020204" pitchFamily="34" charset="0"/>
              <a:buChar char="•"/>
              <a:defRPr sz="1754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 Learning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B1892-4C5E-443B-964E-A572E53E9433}"/>
              </a:ext>
            </a:extLst>
          </p:cNvPr>
          <p:cNvSpPr txBox="1"/>
          <p:nvPr userDrawn="1"/>
        </p:nvSpPr>
        <p:spPr>
          <a:xfrm>
            <a:off x="1345714" y="2078779"/>
            <a:ext cx="8000383" cy="416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Learning Objective Recap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80E789-F22B-4870-BA52-79D298D5C71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8076137" cy="1381542"/>
          </a:xfrm>
          <a:prstGeom prst="rect">
            <a:avLst/>
          </a:prstGeom>
        </p:spPr>
        <p:txBody>
          <a:bodyPr lIns="180000" tIns="180000" rIns="180000" bIns="180000"/>
          <a:lstStyle>
            <a:lvl1pPr marL="0" indent="0">
              <a:lnSpc>
                <a:spcPct val="100000"/>
              </a:lnSpc>
              <a:buNone/>
              <a:defRPr sz="2456" b="1" u="sng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62970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/Check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C1A1FC1-CDBE-435B-83C9-143C6E56E4DD}"/>
              </a:ext>
            </a:extLst>
          </p:cNvPr>
          <p:cNvSpPr txBox="1">
            <a:spLocks/>
          </p:cNvSpPr>
          <p:nvPr userDrawn="1"/>
        </p:nvSpPr>
        <p:spPr>
          <a:xfrm>
            <a:off x="195349" y="-8792"/>
            <a:ext cx="4456148" cy="6057900"/>
          </a:xfrm>
        </p:spPr>
        <p:txBody>
          <a:bodyPr tIns="41041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Before solving each problem, ask yourself: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a) What has changed from the previous problem?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b) What has stayed the same?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c) Can you form an expectation about the solution?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After solving each problem, ask yourself: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d) Did the solution meet your expectation? Why, or why not?</a:t>
            </a:r>
          </a:p>
        </p:txBody>
      </p:sp>
    </p:spTree>
    <p:extLst>
      <p:ext uri="{BB962C8B-B14F-4D97-AF65-F5344CB8AC3E}">
        <p14:creationId xmlns:p14="http://schemas.microsoft.com/office/powerpoint/2010/main" val="45733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able Exercise She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122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lent teacher + Example + Exercise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5578E4-CA61-4F8A-8ADC-45073FA96FDF}"/>
              </a:ext>
            </a:extLst>
          </p:cNvPr>
          <p:cNvCxnSpPr/>
          <p:nvPr userDrawn="1"/>
        </p:nvCxnSpPr>
        <p:spPr>
          <a:xfrm>
            <a:off x="0" y="915271"/>
            <a:ext cx="1069181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7CBF4F-F128-4DAB-820E-690BD095B500}"/>
              </a:ext>
            </a:extLst>
          </p:cNvPr>
          <p:cNvCxnSpPr>
            <a:cxnSpLocks/>
          </p:cNvCxnSpPr>
          <p:nvPr userDrawn="1"/>
        </p:nvCxnSpPr>
        <p:spPr>
          <a:xfrm>
            <a:off x="5345907" y="0"/>
            <a:ext cx="0" cy="75596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2BC1876-019D-4AAB-A160-1A39AE58A088}"/>
              </a:ext>
            </a:extLst>
          </p:cNvPr>
          <p:cNvSpPr txBox="1">
            <a:spLocks/>
          </p:cNvSpPr>
          <p:nvPr userDrawn="1"/>
        </p:nvSpPr>
        <p:spPr>
          <a:xfrm>
            <a:off x="0" y="15509"/>
            <a:ext cx="5345907" cy="899762"/>
          </a:xfrm>
          <a:prstGeom prst="rect">
            <a:avLst/>
          </a:prstGeom>
        </p:spPr>
        <p:txBody>
          <a:bodyPr vert="horz" lIns="220992" tIns="220992" rIns="220992" bIns="40094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56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‘Silent Teacher’ Example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0C13D2-AADF-44DE-A2D1-167CD286123F}"/>
              </a:ext>
            </a:extLst>
          </p:cNvPr>
          <p:cNvSpPr txBox="1">
            <a:spLocks/>
          </p:cNvSpPr>
          <p:nvPr userDrawn="1"/>
        </p:nvSpPr>
        <p:spPr>
          <a:xfrm>
            <a:off x="5345906" y="15509"/>
            <a:ext cx="5345907" cy="899762"/>
          </a:xfrm>
          <a:prstGeom prst="rect">
            <a:avLst/>
          </a:prstGeom>
        </p:spPr>
        <p:txBody>
          <a:bodyPr vert="horz" lIns="220992" tIns="220992" rIns="220992" bIns="40094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56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Whiteboard Exercise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E45E58-94D7-4C43-AF6C-80E1EDDCFBC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32803"/>
            <a:ext cx="5345907" cy="2655742"/>
          </a:xfrm>
          <a:prstGeom prst="rect">
            <a:avLst/>
          </a:prstGeom>
        </p:spPr>
        <p:txBody>
          <a:bodyPr lIns="360000" tIns="360000" rIns="360000" anchor="t" anchorCtr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754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Silent teacher Q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B4A34-BFCF-40A5-899B-5C9A2B78567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45906" y="932803"/>
            <a:ext cx="5345907" cy="2655742"/>
          </a:xfrm>
          <a:prstGeom prst="rect">
            <a:avLst/>
          </a:prstGeom>
        </p:spPr>
        <p:txBody>
          <a:bodyPr lIns="360000" tIns="360000" rIns="360000" anchor="t" anchorCtr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754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Question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8DC64-5DD7-1A29-6827-E42DD87D1A98}"/>
              </a:ext>
            </a:extLst>
          </p:cNvPr>
          <p:cNvSpPr txBox="1">
            <a:spLocks/>
          </p:cNvSpPr>
          <p:nvPr userDrawn="1"/>
        </p:nvSpPr>
        <p:spPr>
          <a:xfrm>
            <a:off x="0" y="31018"/>
            <a:ext cx="5345907" cy="899762"/>
          </a:xfrm>
          <a:prstGeom prst="rect">
            <a:avLst/>
          </a:prstGeom>
        </p:spPr>
        <p:txBody>
          <a:bodyPr vert="horz" lIns="220992" tIns="220992" rIns="220992" bIns="40094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56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B063-0D0E-DFD6-E221-E59B3477156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2" y="950334"/>
            <a:ext cx="5345907" cy="2655742"/>
          </a:xfrm>
          <a:prstGeom prst="rect">
            <a:avLst/>
          </a:prstGeom>
        </p:spPr>
        <p:txBody>
          <a:bodyPr lIns="360000" tIns="360000" rIns="360000" anchor="t" anchorCtr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754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Example Q</a:t>
            </a:r>
          </a:p>
        </p:txBody>
      </p:sp>
    </p:spTree>
    <p:extLst>
      <p:ext uri="{BB962C8B-B14F-4D97-AF65-F5344CB8AC3E}">
        <p14:creationId xmlns:p14="http://schemas.microsoft.com/office/powerpoint/2010/main" val="370826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21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+ WB Exercise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5578E4-CA61-4F8A-8ADC-45073FA96FDF}"/>
              </a:ext>
            </a:extLst>
          </p:cNvPr>
          <p:cNvCxnSpPr/>
          <p:nvPr userDrawn="1"/>
        </p:nvCxnSpPr>
        <p:spPr>
          <a:xfrm>
            <a:off x="0" y="915271"/>
            <a:ext cx="1069181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7CBF4F-F128-4DAB-820E-690BD095B500}"/>
              </a:ext>
            </a:extLst>
          </p:cNvPr>
          <p:cNvCxnSpPr>
            <a:cxnSpLocks/>
          </p:cNvCxnSpPr>
          <p:nvPr userDrawn="1"/>
        </p:nvCxnSpPr>
        <p:spPr>
          <a:xfrm>
            <a:off x="5345907" y="0"/>
            <a:ext cx="0" cy="75596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2BC1876-019D-4AAB-A160-1A39AE58A088}"/>
              </a:ext>
            </a:extLst>
          </p:cNvPr>
          <p:cNvSpPr txBox="1">
            <a:spLocks/>
          </p:cNvSpPr>
          <p:nvPr userDrawn="1"/>
        </p:nvSpPr>
        <p:spPr>
          <a:xfrm>
            <a:off x="0" y="15509"/>
            <a:ext cx="5345907" cy="899762"/>
          </a:xfrm>
          <a:prstGeom prst="rect">
            <a:avLst/>
          </a:prstGeom>
        </p:spPr>
        <p:txBody>
          <a:bodyPr vert="horz" lIns="220992" tIns="220992" rIns="220992" bIns="40094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2456" b="1" u="sng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0C13D2-AADF-44DE-A2D1-167CD286123F}"/>
              </a:ext>
            </a:extLst>
          </p:cNvPr>
          <p:cNvSpPr txBox="1">
            <a:spLocks/>
          </p:cNvSpPr>
          <p:nvPr userDrawn="1"/>
        </p:nvSpPr>
        <p:spPr>
          <a:xfrm>
            <a:off x="5345906" y="15509"/>
            <a:ext cx="5345907" cy="899762"/>
          </a:xfrm>
          <a:prstGeom prst="rect">
            <a:avLst/>
          </a:prstGeom>
        </p:spPr>
        <p:txBody>
          <a:bodyPr vert="horz" lIns="220992" tIns="220992" rIns="220992" bIns="40094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2456" b="1" u="none" dirty="0">
                <a:latin typeface="Arial" panose="020B0604020202020204" pitchFamily="34" charset="0"/>
                <a:cs typeface="Arial" panose="020B0604020202020204" pitchFamily="34" charset="0"/>
              </a:rPr>
              <a:t>Whiteboard Exercise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E45E58-94D7-4C43-AF6C-80E1EDDCFBC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32803"/>
            <a:ext cx="5345907" cy="2655742"/>
          </a:xfrm>
          <a:prstGeom prst="rect">
            <a:avLst/>
          </a:prstGeom>
        </p:spPr>
        <p:txBody>
          <a:bodyPr lIns="360000" tIns="360000" rIns="360000" anchor="t" anchorCtr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754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Question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B4A34-BFCF-40A5-899B-5C9A2B78567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45906" y="932803"/>
            <a:ext cx="5345907" cy="2655742"/>
          </a:xfrm>
          <a:prstGeom prst="rect">
            <a:avLst/>
          </a:prstGeom>
        </p:spPr>
        <p:txBody>
          <a:bodyPr lIns="360000" tIns="360000" rIns="360000" anchor="t" anchorCtr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754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79600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+ Exercise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5578E4-CA61-4F8A-8ADC-45073FA96FDF}"/>
              </a:ext>
            </a:extLst>
          </p:cNvPr>
          <p:cNvCxnSpPr/>
          <p:nvPr userDrawn="1"/>
        </p:nvCxnSpPr>
        <p:spPr>
          <a:xfrm>
            <a:off x="0" y="915271"/>
            <a:ext cx="1069181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7CBF4F-F128-4DAB-820E-690BD095B500}"/>
              </a:ext>
            </a:extLst>
          </p:cNvPr>
          <p:cNvCxnSpPr>
            <a:cxnSpLocks/>
          </p:cNvCxnSpPr>
          <p:nvPr userDrawn="1"/>
        </p:nvCxnSpPr>
        <p:spPr>
          <a:xfrm>
            <a:off x="5345907" y="0"/>
            <a:ext cx="0" cy="75596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2BC1876-019D-4AAB-A160-1A39AE58A088}"/>
              </a:ext>
            </a:extLst>
          </p:cNvPr>
          <p:cNvSpPr txBox="1">
            <a:spLocks/>
          </p:cNvSpPr>
          <p:nvPr userDrawn="1"/>
        </p:nvSpPr>
        <p:spPr>
          <a:xfrm>
            <a:off x="0" y="15509"/>
            <a:ext cx="5345907" cy="899762"/>
          </a:xfrm>
          <a:prstGeom prst="rect">
            <a:avLst/>
          </a:prstGeom>
        </p:spPr>
        <p:txBody>
          <a:bodyPr vert="horz" lIns="220992" tIns="220992" rIns="220992" bIns="40094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2456" b="1" u="sng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0C13D2-AADF-44DE-A2D1-167CD286123F}"/>
              </a:ext>
            </a:extLst>
          </p:cNvPr>
          <p:cNvSpPr txBox="1">
            <a:spLocks/>
          </p:cNvSpPr>
          <p:nvPr userDrawn="1"/>
        </p:nvSpPr>
        <p:spPr>
          <a:xfrm>
            <a:off x="5345906" y="15509"/>
            <a:ext cx="5345907" cy="899762"/>
          </a:xfrm>
          <a:prstGeom prst="rect">
            <a:avLst/>
          </a:prstGeom>
        </p:spPr>
        <p:txBody>
          <a:bodyPr vert="horz" lIns="220992" tIns="220992" rIns="220992" bIns="40094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2456" b="1" u="none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E45E58-94D7-4C43-AF6C-80E1EDDCFBC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32803"/>
            <a:ext cx="5345907" cy="2655742"/>
          </a:xfrm>
          <a:prstGeom prst="rect">
            <a:avLst/>
          </a:prstGeom>
        </p:spPr>
        <p:txBody>
          <a:bodyPr lIns="360000" tIns="360000" rIns="360000" anchor="t" anchorCtr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754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Question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B4A34-BFCF-40A5-899B-5C9A2B78567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45906" y="932803"/>
            <a:ext cx="5345907" cy="2655742"/>
          </a:xfrm>
          <a:prstGeom prst="rect">
            <a:avLst/>
          </a:prstGeom>
        </p:spPr>
        <p:txBody>
          <a:bodyPr lIns="360000" tIns="360000" rIns="360000" anchor="t" anchorCtr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754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50984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er Feedback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A9C6C-EBEE-48D5-A5D4-FDB4D6D5DE22}"/>
              </a:ext>
            </a:extLst>
          </p:cNvPr>
          <p:cNvSpPr txBox="1"/>
          <p:nvPr userDrawn="1"/>
        </p:nvSpPr>
        <p:spPr>
          <a:xfrm>
            <a:off x="156632" y="195137"/>
            <a:ext cx="3672226" cy="5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56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Peer 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6F9EA-C8A4-4472-8E9C-4384FCD754DE}"/>
              </a:ext>
            </a:extLst>
          </p:cNvPr>
          <p:cNvSpPr txBox="1"/>
          <p:nvPr userDrawn="1"/>
        </p:nvSpPr>
        <p:spPr>
          <a:xfrm>
            <a:off x="860941" y="1313080"/>
            <a:ext cx="9005743" cy="4557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 - Swap books with the person next to you.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In green pen: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 - Write your name.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 - WWW (What went well): Write at least one thing that is good about their work.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 - EBI (Even better if): Write only one specific thing about their work today that could be improved.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56" dirty="0">
                <a:latin typeface="Arial" panose="020B0604020202020204" pitchFamily="34" charset="0"/>
                <a:cs typeface="Arial" panose="020B0604020202020204" pitchFamily="34" charset="0"/>
              </a:rPr>
              <a:t>Be specific! </a:t>
            </a:r>
          </a:p>
        </p:txBody>
      </p:sp>
    </p:spTree>
    <p:extLst>
      <p:ext uri="{BB962C8B-B14F-4D97-AF65-F5344CB8AC3E}">
        <p14:creationId xmlns:p14="http://schemas.microsoft.com/office/powerpoint/2010/main" val="6353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e to Peer Feedback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A9C6C-EBEE-48D5-A5D4-FDB4D6D5DE22}"/>
              </a:ext>
            </a:extLst>
          </p:cNvPr>
          <p:cNvSpPr txBox="1"/>
          <p:nvPr userDrawn="1"/>
        </p:nvSpPr>
        <p:spPr>
          <a:xfrm>
            <a:off x="156632" y="195137"/>
            <a:ext cx="3672226" cy="5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56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6F9EA-C8A4-4472-8E9C-4384FCD754DE}"/>
              </a:ext>
            </a:extLst>
          </p:cNvPr>
          <p:cNvSpPr txBox="1"/>
          <p:nvPr userDrawn="1"/>
        </p:nvSpPr>
        <p:spPr>
          <a:xfrm>
            <a:off x="860941" y="1313080"/>
            <a:ext cx="9005743" cy="2461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 - Collect your book from the person next to you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 - Read WWW </a:t>
            </a: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GB" sz="2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 - Read EBI, and, using purple pen, write something that you would like to improve 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Be specific! </a:t>
            </a:r>
          </a:p>
        </p:txBody>
      </p:sp>
    </p:spTree>
    <p:extLst>
      <p:ext uri="{BB962C8B-B14F-4D97-AF65-F5344CB8AC3E}">
        <p14:creationId xmlns:p14="http://schemas.microsoft.com/office/powerpoint/2010/main" val="398008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work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A9C6C-EBEE-48D5-A5D4-FDB4D6D5DE22}"/>
              </a:ext>
            </a:extLst>
          </p:cNvPr>
          <p:cNvSpPr txBox="1"/>
          <p:nvPr userDrawn="1"/>
        </p:nvSpPr>
        <p:spPr>
          <a:xfrm>
            <a:off x="156632" y="195137"/>
            <a:ext cx="3672226" cy="5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56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6F9EA-C8A4-4472-8E9C-4384FCD754DE}"/>
              </a:ext>
            </a:extLst>
          </p:cNvPr>
          <p:cNvSpPr txBox="1"/>
          <p:nvPr userDrawn="1"/>
        </p:nvSpPr>
        <p:spPr>
          <a:xfrm>
            <a:off x="843035" y="1313080"/>
            <a:ext cx="9005743" cy="3433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Topic: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Due: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 - Write the question and show full working.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 - Bring your completed homework to the lesson (either in your book or on paper). I will not accept submissions on Firefly.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 - If you do not bring your homework in, you must attend the Maths Faculty catch-up (Ma8, 1pm) the next Tuesday.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A81DC6-6310-41C6-BD94-25081979A12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614143" y="1350647"/>
            <a:ext cx="8000383" cy="23693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754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Topic</a:t>
            </a:r>
          </a:p>
          <a:p>
            <a:pPr lvl="0"/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944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enary"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4D66-0EC5-4409-865D-89DE009C264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45715" y="2595139"/>
            <a:ext cx="8000383" cy="2369398"/>
          </a:xfrm>
          <a:prstGeom prst="rect">
            <a:avLst/>
          </a:prstGeom>
        </p:spPr>
        <p:txBody>
          <a:bodyPr/>
          <a:lstStyle>
            <a:lvl1pPr marL="300723" indent="-300723">
              <a:lnSpc>
                <a:spcPct val="150000"/>
              </a:lnSpc>
              <a:buFont typeface="Arial" panose="020B0604020202020204" pitchFamily="34" charset="0"/>
              <a:buChar char="•"/>
              <a:defRPr sz="1754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 Learning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B1892-4C5E-443B-964E-A572E53E9433}"/>
              </a:ext>
            </a:extLst>
          </p:cNvPr>
          <p:cNvSpPr txBox="1"/>
          <p:nvPr userDrawn="1"/>
        </p:nvSpPr>
        <p:spPr>
          <a:xfrm>
            <a:off x="1345714" y="2078779"/>
            <a:ext cx="8000383" cy="416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5" dirty="0">
                <a:latin typeface="Arial" panose="020B0604020202020204" pitchFamily="34" charset="0"/>
                <a:cs typeface="Arial" panose="020B0604020202020204" pitchFamily="34" charset="0"/>
              </a:rPr>
              <a:t>Learning Objective Recap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80E789-F22B-4870-BA52-79D298D5C71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8076137" cy="1381542"/>
          </a:xfrm>
          <a:prstGeom prst="rect">
            <a:avLst/>
          </a:prstGeom>
        </p:spPr>
        <p:txBody>
          <a:bodyPr lIns="180000" tIns="180000" rIns="180000" bIns="180000"/>
          <a:lstStyle>
            <a:lvl1pPr marL="0" indent="0">
              <a:lnSpc>
                <a:spcPct val="100000"/>
              </a:lnSpc>
              <a:buNone/>
              <a:defRPr sz="2456" b="1" u="sng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5" u="sng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418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41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8" r:id="rId2"/>
    <p:sldLayoutId id="2147483697" r:id="rId3"/>
    <p:sldLayoutId id="2147483668" r:id="rId4"/>
    <p:sldLayoutId id="2147483674" r:id="rId5"/>
    <p:sldLayoutId id="2147483678" r:id="rId6"/>
    <p:sldLayoutId id="2147483679" r:id="rId7"/>
    <p:sldLayoutId id="2147483682" r:id="rId8"/>
    <p:sldLayoutId id="2147483670" r:id="rId9"/>
    <p:sldLayoutId id="2147483673" r:id="rId10"/>
    <p:sldLayoutId id="2147483677" r:id="rId11"/>
  </p:sldLayoutIdLst>
  <p:hf sldNum="0" hdr="0" ftr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7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5624A-48B1-43A5-9B32-996246BE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5A8B-8511-4CC4-9FA2-C02C22FC74A5}" type="datetime4">
              <a:rPr lang="en-GB" smtClean="0"/>
              <a:pPr/>
              <a:t>03 January 2023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D4B3-3948-4856-8C62-9C9247B3F4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29C076F-CFBB-478F-A040-A287CEA8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84" y="1381542"/>
            <a:ext cx="2205617" cy="5546733"/>
          </a:xfrm>
          <a:prstGeom prst="rect">
            <a:avLst/>
          </a:prstGeom>
          <a:solidFill>
            <a:srgbClr val="CCD9FF"/>
          </a:solidFill>
          <a:ln w="28575">
            <a:solidFill>
              <a:schemeClr val="tx1"/>
            </a:solidFill>
          </a:ln>
        </p:spPr>
        <p:txBody>
          <a:bodyPr wrap="square" lIns="126281" tIns="0" rIns="126281" bIns="6314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801929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Coat off, bag under the desk, equipment on the desk.</a:t>
            </a:r>
          </a:p>
          <a:p>
            <a:pPr defTabSz="801929">
              <a:lnSpc>
                <a:spcPct val="150000"/>
              </a:lnSpc>
              <a:defRPr/>
            </a:pPr>
            <a:endParaRPr lang="en-GB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01929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Write the title, date, and do the ‘Do Now’.</a:t>
            </a:r>
          </a:p>
          <a:p>
            <a:pPr defTabSz="801929">
              <a:lnSpc>
                <a:spcPct val="150000"/>
              </a:lnSpc>
              <a:defRPr/>
            </a:pPr>
            <a:endParaRPr lang="en-GB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01929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Silence for the register and starter.</a:t>
            </a:r>
          </a:p>
        </p:txBody>
      </p:sp>
    </p:spTree>
    <p:extLst>
      <p:ext uri="{BB962C8B-B14F-4D97-AF65-F5344CB8AC3E}">
        <p14:creationId xmlns:p14="http://schemas.microsoft.com/office/powerpoint/2010/main" val="199485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0B6DEE75-0127-23D8-CDA2-AFBBF326C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636" y="2397204"/>
            <a:ext cx="4934540" cy="2765266"/>
          </a:xfrm>
          <a:prstGeom prst="rect">
            <a:avLst/>
          </a:prstGeom>
          <a:solidFill>
            <a:srgbClr val="CCD9FF"/>
          </a:solidFill>
          <a:ln w="28575">
            <a:solidFill>
              <a:schemeClr val="tx1"/>
            </a:solidFill>
          </a:ln>
        </p:spPr>
        <p:txBody>
          <a:bodyPr wrap="square" lIns="126281" tIns="0" rIns="126281" bIns="6314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Mini-assessment:</a:t>
            </a:r>
          </a:p>
          <a:p>
            <a:pPr marL="0" marR="0" lvl="0" indent="0" algn="l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Test conditions (silence, no communication)</a:t>
            </a:r>
          </a:p>
          <a:p>
            <a:pPr marL="0" marR="0" lvl="0" indent="0" algn="l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 No books</a:t>
            </a:r>
            <a:endParaRPr lang="en-GB" alt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 No calculators</a:t>
            </a:r>
          </a:p>
        </p:txBody>
      </p:sp>
    </p:spTree>
    <p:extLst>
      <p:ext uri="{BB962C8B-B14F-4D97-AF65-F5344CB8AC3E}">
        <p14:creationId xmlns:p14="http://schemas.microsoft.com/office/powerpoint/2010/main" val="285914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0B6DEE75-0127-23D8-CDA2-AFBBF326C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310" y="3505199"/>
            <a:ext cx="2387191" cy="549275"/>
          </a:xfrm>
          <a:prstGeom prst="rect">
            <a:avLst/>
          </a:prstGeom>
          <a:solidFill>
            <a:srgbClr val="CCD9FF"/>
          </a:solidFill>
          <a:ln w="28575">
            <a:solidFill>
              <a:schemeClr val="tx1"/>
            </a:solidFill>
          </a:ln>
        </p:spPr>
        <p:txBody>
          <a:bodyPr wrap="square" lIns="126281" tIns="0" rIns="126281" bIns="6314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5-minute break</a:t>
            </a:r>
          </a:p>
        </p:txBody>
      </p:sp>
    </p:spTree>
    <p:extLst>
      <p:ext uri="{BB962C8B-B14F-4D97-AF65-F5344CB8AC3E}">
        <p14:creationId xmlns:p14="http://schemas.microsoft.com/office/powerpoint/2010/main" val="428343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A0BC60-8B3E-DB95-EA51-BA56475D5CA1}"/>
              </a:ext>
            </a:extLst>
          </p:cNvPr>
          <p:cNvGrpSpPr/>
          <p:nvPr/>
        </p:nvGrpSpPr>
        <p:grpSpPr>
          <a:xfrm>
            <a:off x="138630" y="6442718"/>
            <a:ext cx="4858918" cy="948682"/>
            <a:chOff x="0" y="0"/>
            <a:chExt cx="6638925" cy="990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4B06AD-7425-D9BD-B750-ACC13970D79E}"/>
                </a:ext>
              </a:extLst>
            </p:cNvPr>
            <p:cNvSpPr/>
            <p:nvPr/>
          </p:nvSpPr>
          <p:spPr>
            <a:xfrm>
              <a:off x="0" y="0"/>
              <a:ext cx="6638925" cy="990600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F0FC6748-8BD8-A32F-66C3-B54388EDB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7349" y="247651"/>
              <a:ext cx="3671327" cy="504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ahoma" panose="020B0604030504040204" pitchFamily="34" charset="0"/>
                </a:rPr>
                <a:t>Stick me in when your teacher tells you to by putting glue in this special box.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06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18360D-4E07-4441-8C8A-863D41475AF5}"/>
              </a:ext>
            </a:extLst>
          </p:cNvPr>
          <p:cNvSpPr txBox="1"/>
          <p:nvPr/>
        </p:nvSpPr>
        <p:spPr>
          <a:xfrm>
            <a:off x="2494181" y="1888159"/>
            <a:ext cx="2810215" cy="560753"/>
          </a:xfrm>
          <a:prstGeom prst="rect">
            <a:avLst/>
          </a:prstGeom>
          <a:solidFill>
            <a:srgbClr val="FFB69D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126281" tIns="0" rIns="126281" bIns="63141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GB" sz="2456" dirty="0">
                <a:latin typeface="Wingdings" panose="05000000000000000000" pitchFamily="2" charset="2"/>
              </a:rPr>
              <a:t>! </a:t>
            </a:r>
            <a:r>
              <a:rPr lang="en-GB" sz="2400" kern="0" dirty="0">
                <a:latin typeface="Arial" panose="020B0604020202020204" pitchFamily="34" charset="0"/>
                <a:cs typeface="Arial" panose="020B0604020202020204" pitchFamily="34" charset="0"/>
              </a:rPr>
              <a:t>To write down</a:t>
            </a:r>
            <a:endParaRPr lang="en-GB" sz="2456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CD93E-8DAE-4D7C-B0A2-CF161B8A9ECE}"/>
              </a:ext>
            </a:extLst>
          </p:cNvPr>
          <p:cNvSpPr/>
          <p:nvPr/>
        </p:nvSpPr>
        <p:spPr>
          <a:xfrm>
            <a:off x="6432288" y="3151737"/>
            <a:ext cx="3075340" cy="966479"/>
          </a:xfrm>
          <a:prstGeom prst="rect">
            <a:avLst/>
          </a:prstGeom>
          <a:solidFill>
            <a:srgbClr val="CCFFD9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801929">
              <a:defRPr/>
            </a:pPr>
            <a:endParaRPr lang="en-GB" sz="2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20524-52D9-4D00-85C5-0FCE06F75EA3}"/>
              </a:ext>
            </a:extLst>
          </p:cNvPr>
          <p:cNvSpPr txBox="1"/>
          <p:nvPr/>
        </p:nvSpPr>
        <p:spPr>
          <a:xfrm>
            <a:off x="3562941" y="4511645"/>
            <a:ext cx="3336000" cy="560625"/>
          </a:xfrm>
          <a:prstGeom prst="rect">
            <a:avLst/>
          </a:prstGeom>
          <a:solidFill>
            <a:srgbClr val="FFCCF3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126281" tIns="0" rIns="126281" bIns="63141" rtlCol="0">
            <a:spAutoFit/>
          </a:bodyPr>
          <a:lstStyle/>
          <a:p>
            <a:pPr defTabSz="801929">
              <a:lnSpc>
                <a:spcPct val="150000"/>
              </a:lnSpc>
              <a:defRPr/>
            </a:pPr>
            <a:r>
              <a:rPr lang="en-GB" sz="2400" kern="0" dirty="0">
                <a:solidFill>
                  <a:prstClr val="black"/>
                </a:solidFill>
                <a:latin typeface="Arial" panose="020B0604020202020204"/>
              </a:rPr>
              <a:t>Information/Questions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109157C-F282-4803-9F87-CDA35A6A4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732" y="2130831"/>
            <a:ext cx="1829177" cy="549275"/>
          </a:xfrm>
          <a:prstGeom prst="rect">
            <a:avLst/>
          </a:prstGeom>
          <a:solidFill>
            <a:srgbClr val="CCD9FF"/>
          </a:solidFill>
          <a:ln w="28575">
            <a:solidFill>
              <a:schemeClr val="tx1"/>
            </a:solidFill>
          </a:ln>
        </p:spPr>
        <p:txBody>
          <a:bodyPr wrap="none" lIns="126281" tIns="0" rIns="126281" bIns="6314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801929">
              <a:lnSpc>
                <a:spcPct val="150000"/>
              </a:lnSpc>
              <a:defRPr/>
            </a:pPr>
            <a:r>
              <a:rPr lang="en-GB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BF899-E620-40F0-9C23-DF947CD5DC4C}"/>
              </a:ext>
            </a:extLst>
          </p:cNvPr>
          <p:cNvSpPr txBox="1"/>
          <p:nvPr/>
        </p:nvSpPr>
        <p:spPr>
          <a:xfrm>
            <a:off x="712372" y="1798604"/>
            <a:ext cx="377215" cy="369332"/>
          </a:xfrm>
          <a:prstGeom prst="rect">
            <a:avLst/>
          </a:prstGeom>
          <a:solidFill>
            <a:srgbClr val="FFF2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8926" rtlCol="0" anchor="ctr" anchorCtr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5603E-B492-4194-9C4E-ECB7DDEAD5E5}"/>
              </a:ext>
            </a:extLst>
          </p:cNvPr>
          <p:cNvSpPr txBox="1"/>
          <p:nvPr/>
        </p:nvSpPr>
        <p:spPr>
          <a:xfrm>
            <a:off x="665046" y="4913440"/>
            <a:ext cx="1495922" cy="589200"/>
          </a:xfrm>
          <a:prstGeom prst="rect">
            <a:avLst/>
          </a:prstGeom>
          <a:solidFill>
            <a:srgbClr val="FFF2CC"/>
          </a:solidFill>
          <a:ln w="28575" cap="flat" cmpd="sng" algn="ctr">
            <a:noFill/>
            <a:prstDash val="solid"/>
          </a:ln>
          <a:effectLst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Answers</a:t>
            </a:r>
            <a:endParaRPr lang="en-GB" sz="24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429F7-D58F-45AC-991B-F066579EA6D6}"/>
              </a:ext>
            </a:extLst>
          </p:cNvPr>
          <p:cNvSpPr txBox="1"/>
          <p:nvPr/>
        </p:nvSpPr>
        <p:spPr>
          <a:xfrm>
            <a:off x="712372" y="2290968"/>
            <a:ext cx="377215" cy="369332"/>
          </a:xfrm>
          <a:prstGeom prst="rect">
            <a:avLst/>
          </a:prstGeom>
          <a:solidFill>
            <a:srgbClr val="FFF2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8926" rtlCol="0" anchor="ctr" anchorCtr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6B867-495F-4E12-919B-E2810A627B3E}"/>
              </a:ext>
            </a:extLst>
          </p:cNvPr>
          <p:cNvSpPr txBox="1"/>
          <p:nvPr/>
        </p:nvSpPr>
        <p:spPr>
          <a:xfrm>
            <a:off x="712372" y="2783333"/>
            <a:ext cx="377215" cy="369332"/>
          </a:xfrm>
          <a:prstGeom prst="rect">
            <a:avLst/>
          </a:prstGeom>
          <a:solidFill>
            <a:srgbClr val="FFF2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8926" rtlCol="0" anchor="ctr" anchorCtr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4AF36-99D1-4C10-B188-B9415B2A5CE4}"/>
              </a:ext>
            </a:extLst>
          </p:cNvPr>
          <p:cNvSpPr txBox="1"/>
          <p:nvPr/>
        </p:nvSpPr>
        <p:spPr>
          <a:xfrm>
            <a:off x="712372" y="3295720"/>
            <a:ext cx="377215" cy="369332"/>
          </a:xfrm>
          <a:prstGeom prst="rect">
            <a:avLst/>
          </a:prstGeom>
          <a:solidFill>
            <a:srgbClr val="FFF2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8926" rtlCol="0" anchor="ctr" anchorCtr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61A06-B87F-4D16-983D-E4F0FDD3B3A8}"/>
              </a:ext>
            </a:extLst>
          </p:cNvPr>
          <p:cNvSpPr txBox="1"/>
          <p:nvPr/>
        </p:nvSpPr>
        <p:spPr>
          <a:xfrm>
            <a:off x="712372" y="3760373"/>
            <a:ext cx="377215" cy="369332"/>
          </a:xfrm>
          <a:prstGeom prst="rect">
            <a:avLst/>
          </a:prstGeom>
          <a:solidFill>
            <a:srgbClr val="FFF2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8926" rtlCol="0" anchor="ctr" anchorCtr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B9EF4-6426-47B7-A892-83081F95F821}"/>
              </a:ext>
            </a:extLst>
          </p:cNvPr>
          <p:cNvSpPr txBox="1"/>
          <p:nvPr/>
        </p:nvSpPr>
        <p:spPr>
          <a:xfrm>
            <a:off x="695381" y="4244478"/>
            <a:ext cx="377215" cy="369332"/>
          </a:xfrm>
          <a:prstGeom prst="rect">
            <a:avLst/>
          </a:prstGeom>
          <a:solidFill>
            <a:srgbClr val="FFF2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8926" rtlCol="0" anchor="ctr" anchorCtr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B9166-1461-4D8E-BA52-EB8828CB814B}"/>
              </a:ext>
            </a:extLst>
          </p:cNvPr>
          <p:cNvSpPr txBox="1"/>
          <p:nvPr/>
        </p:nvSpPr>
        <p:spPr>
          <a:xfrm>
            <a:off x="1206050" y="1794555"/>
            <a:ext cx="377215" cy="369332"/>
          </a:xfrm>
          <a:prstGeom prst="rect">
            <a:avLst/>
          </a:prstGeom>
          <a:solidFill>
            <a:srgbClr val="FFF2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8926" rtlCol="0" anchor="ctr" anchorCtr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4A42A0-27D5-4D2B-83BC-3080ECE826FE}"/>
              </a:ext>
            </a:extLst>
          </p:cNvPr>
          <p:cNvSpPr txBox="1"/>
          <p:nvPr/>
        </p:nvSpPr>
        <p:spPr>
          <a:xfrm>
            <a:off x="1201616" y="2290968"/>
            <a:ext cx="377215" cy="369332"/>
          </a:xfrm>
          <a:prstGeom prst="rect">
            <a:avLst/>
          </a:prstGeom>
          <a:solidFill>
            <a:srgbClr val="FFF2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8926" rtlCol="0" anchor="ctr" anchorCtr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2EC43A-1E2F-46BA-B946-AB6B5C62E1AE}"/>
              </a:ext>
            </a:extLst>
          </p:cNvPr>
          <p:cNvSpPr txBox="1"/>
          <p:nvPr/>
        </p:nvSpPr>
        <p:spPr>
          <a:xfrm>
            <a:off x="1201616" y="2761166"/>
            <a:ext cx="377215" cy="369332"/>
          </a:xfrm>
          <a:prstGeom prst="rect">
            <a:avLst/>
          </a:prstGeom>
          <a:solidFill>
            <a:srgbClr val="FFF2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8926" rtlCol="0" anchor="ctr" anchorCtr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84D9FB-E318-4685-A61F-CFA03250DE64}"/>
              </a:ext>
            </a:extLst>
          </p:cNvPr>
          <p:cNvSpPr txBox="1"/>
          <p:nvPr/>
        </p:nvSpPr>
        <p:spPr>
          <a:xfrm>
            <a:off x="1137498" y="3288367"/>
            <a:ext cx="505454" cy="369332"/>
          </a:xfrm>
          <a:prstGeom prst="rect">
            <a:avLst/>
          </a:prstGeom>
          <a:solidFill>
            <a:srgbClr val="FFF2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8926" rtlCol="0" anchor="ctr" anchorCtr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0009B-877C-42FC-B27A-536D8BBFECC6}"/>
              </a:ext>
            </a:extLst>
          </p:cNvPr>
          <p:cNvSpPr txBox="1"/>
          <p:nvPr/>
        </p:nvSpPr>
        <p:spPr>
          <a:xfrm>
            <a:off x="1159043" y="3789054"/>
            <a:ext cx="488335" cy="369332"/>
          </a:xfrm>
          <a:prstGeom prst="rect">
            <a:avLst/>
          </a:prstGeom>
          <a:solidFill>
            <a:srgbClr val="FFF2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8926" rtlCol="0" anchor="ctr" anchorCtr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BFC08-B4CC-458E-B24E-08D37E6BB8A1}"/>
              </a:ext>
            </a:extLst>
          </p:cNvPr>
          <p:cNvSpPr txBox="1"/>
          <p:nvPr/>
        </p:nvSpPr>
        <p:spPr>
          <a:xfrm>
            <a:off x="1114746" y="4285766"/>
            <a:ext cx="505454" cy="369332"/>
          </a:xfrm>
          <a:prstGeom prst="rect">
            <a:avLst/>
          </a:prstGeom>
          <a:solidFill>
            <a:srgbClr val="FFF2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8926" rtlCol="0" anchor="ctr" anchorCtr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12)</a:t>
            </a:r>
          </a:p>
        </p:txBody>
      </p:sp>
    </p:spTree>
    <p:extLst>
      <p:ext uri="{BB962C8B-B14F-4D97-AF65-F5344CB8AC3E}">
        <p14:creationId xmlns:p14="http://schemas.microsoft.com/office/powerpoint/2010/main" val="117949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34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54ADCC-6C69-4A85-A607-6DDC0A36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42" y="1220401"/>
            <a:ext cx="6803726" cy="46516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A637DF6-55A7-4315-AF56-3F4AAAE24A29}"/>
                  </a:ext>
                </a:extLst>
              </p14:cNvPr>
              <p14:cNvContentPartPr/>
              <p14:nvPr/>
            </p14:nvContentPartPr>
            <p14:xfrm>
              <a:off x="5791721" y="220131"/>
              <a:ext cx="686023" cy="988466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A637DF6-55A7-4315-AF56-3F4AAAE24A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5728" y="184134"/>
                <a:ext cx="757649" cy="106009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8">
            <a:extLst>
              <a:ext uri="{FF2B5EF4-FFF2-40B4-BE49-F238E27FC236}">
                <a16:creationId xmlns:a16="http://schemas.microsoft.com/office/drawing/2014/main" id="{3B0B77D0-8623-7D16-1B54-B7F2663B8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16" y="867732"/>
            <a:ext cx="3449550" cy="5085069"/>
          </a:xfrm>
          <a:prstGeom prst="rect">
            <a:avLst/>
          </a:prstGeom>
          <a:solidFill>
            <a:srgbClr val="CCD9FF"/>
          </a:solidFill>
          <a:ln w="28575">
            <a:solidFill>
              <a:schemeClr val="tx1"/>
            </a:solidFill>
          </a:ln>
        </p:spPr>
        <p:txBody>
          <a:bodyPr wrap="square" lIns="126281" tIns="0" rIns="126281" bIns="6314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801929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Stand in silence behind your desk.</a:t>
            </a:r>
          </a:p>
          <a:p>
            <a:pPr marL="514350" indent="-514350" defTabSz="801929">
              <a:lnSpc>
                <a:spcPct val="150000"/>
              </a:lnSpc>
              <a:buAutoNum type="arabicPeriod"/>
              <a:defRPr/>
            </a:pPr>
            <a:endParaRPr lang="en-GB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01929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Chairs tucked in, desk straight.</a:t>
            </a:r>
          </a:p>
          <a:p>
            <a:pPr defTabSz="801929">
              <a:lnSpc>
                <a:spcPct val="150000"/>
              </a:lnSpc>
              <a:defRPr/>
            </a:pPr>
            <a:endParaRPr lang="en-GB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01929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Classroom equipment neatly placed on the middle of the table.</a:t>
            </a:r>
          </a:p>
          <a:p>
            <a:pPr defTabSz="801929">
              <a:lnSpc>
                <a:spcPct val="150000"/>
              </a:lnSpc>
              <a:defRPr/>
            </a:pPr>
            <a:endParaRPr lang="en-GB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01929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Nothing left on the floor.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0F1548-6E69-4572-B860-A00DA2E4CF08}"/>
                  </a:ext>
                </a:extLst>
              </p14:cNvPr>
              <p14:cNvContentPartPr/>
              <p14:nvPr/>
            </p14:nvContentPartPr>
            <p14:xfrm>
              <a:off x="2450346" y="1816291"/>
              <a:ext cx="2980238" cy="126533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0F1548-6E69-4572-B860-A00DA2E4CF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7343" y="1753294"/>
                <a:ext cx="3105885" cy="1390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787CAB-397B-4292-96FC-D3097C6B233F}"/>
                  </a:ext>
                </a:extLst>
              </p14:cNvPr>
              <p14:cNvContentPartPr/>
              <p14:nvPr/>
            </p14:nvContentPartPr>
            <p14:xfrm>
              <a:off x="3305014" y="3894513"/>
              <a:ext cx="3514091" cy="94900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787CAB-397B-4292-96FC-D3097C6B23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42018" y="3831534"/>
                <a:ext cx="3639723" cy="1074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FD9B1E-AB94-452F-B154-71B7B0EC4EE0}"/>
                  </a:ext>
                </a:extLst>
              </p14:cNvPr>
              <p14:cNvContentPartPr/>
              <p14:nvPr/>
            </p14:nvContentPartPr>
            <p14:xfrm>
              <a:off x="3305014" y="5799951"/>
              <a:ext cx="2685055" cy="616253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FD9B1E-AB94-452F-B154-71B7B0EC4EE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42018" y="5736958"/>
                <a:ext cx="2810686" cy="741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8527B5-5364-4B6E-B2F8-20789B9E8450}"/>
                  </a:ext>
                </a:extLst>
              </p14:cNvPr>
              <p14:cNvContentPartPr/>
              <p14:nvPr/>
            </p14:nvContentPartPr>
            <p14:xfrm>
              <a:off x="3675994" y="550079"/>
              <a:ext cx="1119799" cy="384211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8527B5-5364-4B6E-B2F8-20789B9E84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13003" y="487064"/>
                <a:ext cx="1245421" cy="5098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47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35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DD176C5E-546C-89D0-5CDC-DD8F37D0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566" y="474008"/>
            <a:ext cx="7968679" cy="1853415"/>
          </a:xfrm>
          <a:prstGeom prst="rect">
            <a:avLst/>
          </a:prstGeom>
          <a:solidFill>
            <a:srgbClr val="CCD9FF"/>
          </a:solidFill>
          <a:ln w="28575">
            <a:solidFill>
              <a:schemeClr val="tx1"/>
            </a:solidFill>
          </a:ln>
        </p:spPr>
        <p:txBody>
          <a:bodyPr wrap="none" lIns="126281" tIns="0" rIns="126281" bIns="6314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801929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Record with a </a:t>
            </a: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, , or  </a:t>
            </a:r>
            <a:r>
              <a:rPr lang="en-GB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well you </a:t>
            </a: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did on each question.</a:t>
            </a:r>
          </a:p>
          <a:p>
            <a:pPr defTabSz="801929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Choose one topic you can improve on and set that as your target.</a:t>
            </a:r>
          </a:p>
          <a:p>
            <a:pPr defTabSz="801929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Record your score on the topic sheet at the front of your book.</a:t>
            </a:r>
          </a:p>
          <a:p>
            <a:pPr defTabSz="801929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Have a go at one of the TRIO questions on the board.</a:t>
            </a:r>
          </a:p>
        </p:txBody>
      </p:sp>
    </p:spTree>
    <p:extLst>
      <p:ext uri="{BB962C8B-B14F-4D97-AF65-F5344CB8AC3E}">
        <p14:creationId xmlns:p14="http://schemas.microsoft.com/office/powerpoint/2010/main" val="316095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7ED59-F546-41A4-A5F8-B11214EC4144}"/>
              </a:ext>
            </a:extLst>
          </p:cNvPr>
          <p:cNvSpPr txBox="1"/>
          <p:nvPr/>
        </p:nvSpPr>
        <p:spPr>
          <a:xfrm>
            <a:off x="132248" y="111143"/>
            <a:ext cx="3672226" cy="5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1929">
              <a:lnSpc>
                <a:spcPct val="150000"/>
              </a:lnSpc>
              <a:defRPr/>
            </a:pPr>
            <a:r>
              <a:rPr lang="en-GB" sz="24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92CC5-411A-461F-B0D5-60DEC51E2A5F}"/>
              </a:ext>
            </a:extLst>
          </p:cNvPr>
          <p:cNvSpPr txBox="1"/>
          <p:nvPr/>
        </p:nvSpPr>
        <p:spPr>
          <a:xfrm>
            <a:off x="843034" y="1085874"/>
            <a:ext cx="9005743" cy="5563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- Write the question and show your working.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- Bring your completed homework to the lesson (either in your book or on paper).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 will not accept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without workings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or submissions on Firefly.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- If you do not bring your homework in, you must bring it to the Maths Office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dropbox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by the 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next Wednesday.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Any questions, email me at: cquickfall@gordanoschool.org.uk</a:t>
            </a:r>
          </a:p>
          <a:p>
            <a:pPr>
              <a:lnSpc>
                <a:spcPct val="150000"/>
              </a:lnSpc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9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4D5ED6C1-FA0E-5E7C-5D25-7E937EF8C7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906" y="3539008"/>
                <a:ext cx="5345907" cy="2655742"/>
              </a:xfrm>
              <a:prstGeom prst="rect">
                <a:avLst/>
              </a:prstGeom>
            </p:spPr>
            <p:txBody>
              <a:bodyPr lIns="360000" tIns="360000" rIns="360000" anchor="t" anchorCtr="0"/>
              <a:lstStyle>
                <a:lvl1pPr marL="0" indent="0" algn="l" defTabSz="1007943" rtl="0" eaLnBrk="1" latinLnBrk="0" hangingPunct="1">
                  <a:lnSpc>
                    <a:spcPct val="150000"/>
                  </a:lnSpc>
                  <a:spcBef>
                    <a:spcPts val="1102"/>
                  </a:spcBef>
                  <a:buFont typeface="Arial" panose="020B0604020202020204" pitchFamily="34" charset="0"/>
                  <a:buNone/>
                  <a:defRPr sz="1754" u="none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55957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2105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9929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2105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763900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2105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267872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2105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771844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198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75815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198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9787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198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83758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198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07943" rtl="0" eaLnBrk="1" fontAlgn="auto" latinLnBrk="0" hangingPunct="1">
                  <a:lnSpc>
                    <a:spcPct val="150000"/>
                  </a:lnSpc>
                  <a:spcBef>
                    <a:spcPts val="1102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Question:</a:t>
                </a:r>
              </a:p>
              <a:p>
                <a:pPr marL="0" marR="0" lvl="0" indent="0" algn="l" defTabSz="1007943" rtl="0" eaLnBrk="1" fontAlgn="auto" latinLnBrk="0" hangingPunct="1">
                  <a:lnSpc>
                    <a:spcPct val="150000"/>
                  </a:lnSpc>
                  <a:spcBef>
                    <a:spcPts val="1102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Type equation here.</a:t>
                      </a:fld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4D5ED6C1-FA0E-5E7C-5D25-7E937EF8C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06" y="3539008"/>
                <a:ext cx="5345907" cy="2655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FE2CCE-F8D9-BA03-D009-6A21B3F4303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GB" sz="1800" dirty="0"/>
                  <a:t>ST Question: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sz="2400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FE2CCE-F8D9-BA03-D009-6A21B3F43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B8697-A9B9-84FF-37C5-A7C032FD273C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GB" sz="1800" dirty="0"/>
                  <a:t>Question: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sz="2400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B8697-A9B9-84FF-37C5-A7C032FD2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A9F0934-C479-7B05-9200-0D790825BF0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932803"/>
                <a:ext cx="5345907" cy="2655742"/>
              </a:xfrm>
            </p:spPr>
            <p:txBody>
              <a:bodyPr/>
              <a:lstStyle/>
              <a:p>
                <a:r>
                  <a:rPr lang="en-GB" sz="1800" dirty="0"/>
                  <a:t>Question: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sz="2400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A9F0934-C479-7B05-9200-0D790825B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932803"/>
                <a:ext cx="5345907" cy="2655742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8">
            <a:extLst>
              <a:ext uri="{FF2B5EF4-FFF2-40B4-BE49-F238E27FC236}">
                <a16:creationId xmlns:a16="http://schemas.microsoft.com/office/drawing/2014/main" id="{A89A7815-9D4C-1A08-109D-D4C5239C9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906" y="0"/>
            <a:ext cx="5345907" cy="7559675"/>
          </a:xfrm>
          <a:prstGeom prst="rect">
            <a:avLst/>
          </a:prstGeom>
          <a:solidFill>
            <a:srgbClr val="CCD9FF"/>
          </a:solidFill>
          <a:ln w="28575">
            <a:solidFill>
              <a:schemeClr val="tx1"/>
            </a:solidFill>
          </a:ln>
        </p:spPr>
        <p:txBody>
          <a:bodyPr wrap="square" lIns="126281" tIns="0" rIns="126281" bIns="63141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 the examples into your book.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E138B300-F0E7-969C-EE37-FD80CB71E2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540125"/>
                <a:ext cx="5345907" cy="2655742"/>
              </a:xfrm>
              <a:prstGeom prst="rect">
                <a:avLst/>
              </a:prstGeom>
            </p:spPr>
            <p:txBody>
              <a:bodyPr lIns="360000" tIns="360000" rIns="360000" anchor="t" anchorCtr="0"/>
              <a:lstStyle>
                <a:lvl1pPr marL="0" indent="0" algn="l" defTabSz="1007943" rtl="0" eaLnBrk="1" latinLnBrk="0" hangingPunct="1">
                  <a:lnSpc>
                    <a:spcPct val="150000"/>
                  </a:lnSpc>
                  <a:spcBef>
                    <a:spcPts val="1102"/>
                  </a:spcBef>
                  <a:buFont typeface="Arial" panose="020B0604020202020204" pitchFamily="34" charset="0"/>
                  <a:buNone/>
                  <a:defRPr sz="1754" u="none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55957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2105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9929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2105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763900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2105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267872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2105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771844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198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75815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198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9787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198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83758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198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800" dirty="0"/>
                  <a:t>Question: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sz="2400" i="1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E138B300-F0E7-969C-EE37-FD80CB71E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40125"/>
                <a:ext cx="5345907" cy="2655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13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5149AF21-DBF0-4816-A29D-3D8AAC102EF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926992"/>
                <a:ext cx="5345906" cy="1635425"/>
              </a:xfrm>
            </p:spPr>
            <p:txBody>
              <a:bodyPr/>
              <a:lstStyle/>
              <a:p>
                <a:pPr defTabSz="801929">
                  <a:lnSpc>
                    <a:spcPct val="150000"/>
                  </a:lnSpc>
                  <a:defRPr/>
                </a:pPr>
                <a:r>
                  <a:rPr lang="en-GB" sz="2000" kern="0" dirty="0">
                    <a:solidFill>
                      <a:prstClr val="black"/>
                    </a:solidFill>
                    <a:latin typeface="Arial" panose="020B0604020202020204"/>
                  </a:rPr>
                  <a:t>Question</a:t>
                </a:r>
              </a:p>
              <a:p>
                <a:r>
                  <a:rPr lang="en-GB" sz="2000" dirty="0"/>
                  <a:t>1)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GB" sz="2000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5149AF21-DBF0-4816-A29D-3D8AAC102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926992"/>
                <a:ext cx="5345906" cy="16354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E3915B22-BF89-454C-A8E6-09B19E6E6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034929"/>
                <a:ext cx="5345906" cy="1635425"/>
              </a:xfrm>
              <a:prstGeom prst="rect">
                <a:avLst/>
              </a:prstGeom>
            </p:spPr>
            <p:txBody>
              <a:bodyPr lIns="315703" tIns="315703" rIns="315703" anchor="t" anchorCtr="0"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u="none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2)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GB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E3915B22-BF89-454C-A8E6-09B19E6E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4929"/>
                <a:ext cx="5345906" cy="1635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A2D306C-F9FD-4829-86FE-E3E4E17AE4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907" y="926991"/>
                <a:ext cx="5345906" cy="1635425"/>
              </a:xfrm>
              <a:prstGeom prst="rect">
                <a:avLst/>
              </a:prstGeom>
            </p:spPr>
            <p:txBody>
              <a:bodyPr lIns="360000" tIns="360000" rIns="360000" anchor="t" anchorCtr="0"/>
              <a:lstStyle>
                <a:lvl1pPr marL="0" indent="0" algn="l" defTabSz="1007943" rtl="0" eaLnBrk="1" latinLnBrk="0" hangingPunct="1">
                  <a:lnSpc>
                    <a:spcPct val="150000"/>
                  </a:lnSpc>
                  <a:spcBef>
                    <a:spcPts val="1102"/>
                  </a:spcBef>
                  <a:buFont typeface="Arial" panose="020B0604020202020204" pitchFamily="34" charset="0"/>
                  <a:buNone/>
                  <a:defRPr sz="1754" u="none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55957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2105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9929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2105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763900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2105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267872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2105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771844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198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75815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198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9787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198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83758" indent="-251986" algn="l" defTabSz="1007943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Char char="•"/>
                  <a:defRPr sz="198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01929">
                  <a:defRPr/>
                </a:pPr>
                <a:r>
                  <a:rPr lang="en-GB" sz="2000" kern="0" dirty="0">
                    <a:solidFill>
                      <a:prstClr val="black"/>
                    </a:solidFill>
                    <a:latin typeface="Arial" panose="020B0604020202020204"/>
                  </a:rPr>
                  <a:t>Question</a:t>
                </a:r>
              </a:p>
              <a:p>
                <a:r>
                  <a:rPr lang="en-GB" sz="2000" dirty="0"/>
                  <a:t>1)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GB" sz="2000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A2D306C-F9FD-4829-86FE-E3E4E17A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07" y="926991"/>
                <a:ext cx="5345906" cy="1635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C254E8C4-40C8-4249-BE73-7084D0A2F5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906" y="4034928"/>
                <a:ext cx="5345906" cy="1635425"/>
              </a:xfrm>
              <a:prstGeom prst="rect">
                <a:avLst/>
              </a:prstGeom>
            </p:spPr>
            <p:txBody>
              <a:bodyPr lIns="315703" tIns="315703" rIns="315703" anchor="t" anchorCtr="0"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u="none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u="sng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2)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GB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C254E8C4-40C8-4249-BE73-7084D0A2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06" y="4034928"/>
                <a:ext cx="5345906" cy="1635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8">
            <a:extLst>
              <a:ext uri="{FF2B5EF4-FFF2-40B4-BE49-F238E27FC236}">
                <a16:creationId xmlns:a16="http://schemas.microsoft.com/office/drawing/2014/main" id="{7B7FADD3-2ACB-4321-93F5-561575516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906" y="0"/>
            <a:ext cx="5345907" cy="7559675"/>
          </a:xfrm>
          <a:prstGeom prst="rect">
            <a:avLst/>
          </a:prstGeom>
          <a:solidFill>
            <a:srgbClr val="CCD9FF"/>
          </a:solidFill>
          <a:ln w="28575">
            <a:solidFill>
              <a:schemeClr val="tx1"/>
            </a:solidFill>
          </a:ln>
        </p:spPr>
        <p:txBody>
          <a:bodyPr wrap="square" lIns="126281" tIns="0" rIns="126281" bIns="63141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01929">
              <a:lnSpc>
                <a:spcPct val="150000"/>
              </a:lnSpc>
              <a:defRPr/>
            </a:pPr>
            <a:r>
              <a:rPr lang="en-GB" altLang="en-US" sz="5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everything on the left of this slide into your book.</a:t>
            </a:r>
          </a:p>
        </p:txBody>
      </p:sp>
    </p:spTree>
    <p:extLst>
      <p:ext uri="{BB962C8B-B14F-4D97-AF65-F5344CB8AC3E}">
        <p14:creationId xmlns:p14="http://schemas.microsoft.com/office/powerpoint/2010/main" val="25291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9F8F5-5633-C968-524C-022F13280611}"/>
              </a:ext>
            </a:extLst>
          </p:cNvPr>
          <p:cNvSpPr txBox="1"/>
          <p:nvPr/>
        </p:nvSpPr>
        <p:spPr>
          <a:xfrm>
            <a:off x="2214156" y="1699986"/>
            <a:ext cx="6263500" cy="3319264"/>
          </a:xfrm>
          <a:prstGeom prst="rect">
            <a:avLst/>
          </a:prstGeom>
          <a:solidFill>
            <a:srgbClr val="FFCCF3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26281" tIns="0" rIns="126281" bIns="63141" rtlCol="0">
            <a:spAutoFit/>
          </a:bodyPr>
          <a:lstStyle/>
          <a:p>
            <a:pPr marL="0" marR="0" lvl="0" indent="0" algn="l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Today:</a:t>
            </a:r>
          </a:p>
          <a:p>
            <a:pPr marL="0" marR="0" lvl="0" indent="0" algn="l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Starter (done!)</a:t>
            </a:r>
          </a:p>
          <a:p>
            <a:pPr marL="0" marR="0" lvl="0" indent="0" algn="l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kern="0" dirty="0">
              <a:solidFill>
                <a:prstClr val="black"/>
              </a:solidFill>
              <a:latin typeface="Arial" panose="020B0604020202020204"/>
            </a:endParaRPr>
          </a:p>
          <a:p>
            <a:pPr marL="0" marR="0" lvl="0" indent="0" algn="l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5-minute break</a:t>
            </a:r>
          </a:p>
          <a:p>
            <a:pPr marL="0" marR="0" lvl="0" indent="0" algn="l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kern="0" dirty="0">
              <a:solidFill>
                <a:prstClr val="black"/>
              </a:solidFill>
              <a:latin typeface="Arial" panose="020B0604020202020204"/>
            </a:endParaRPr>
          </a:p>
          <a:p>
            <a:pPr marL="0" marR="0" lvl="0" indent="0" algn="l" defTabSz="80192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Breaktime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08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9FD27DC5F1CD488E140DEE3D554B95" ma:contentTypeVersion="5" ma:contentTypeDescription="Create a new document." ma:contentTypeScope="" ma:versionID="8a8c52c511fad5b6cabe13a9fa9e24b8">
  <xsd:schema xmlns:xsd="http://www.w3.org/2001/XMLSchema" xmlns:xs="http://www.w3.org/2001/XMLSchema" xmlns:p="http://schemas.microsoft.com/office/2006/metadata/properties" xmlns:ns3="008c703b-7c93-42fa-8225-8704777bed46" xmlns:ns4="bb0c551b-baed-47fa-966e-44c38f00c488" targetNamespace="http://schemas.microsoft.com/office/2006/metadata/properties" ma:root="true" ma:fieldsID="3e3410b140ba74e2750bea7c8948e073" ns3:_="" ns4:_="">
    <xsd:import namespace="008c703b-7c93-42fa-8225-8704777bed46"/>
    <xsd:import namespace="bb0c551b-baed-47fa-966e-44c38f00c4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c703b-7c93-42fa-8225-8704777bed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c551b-baed-47fa-966e-44c38f00c4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D01890-38C9-43B4-957D-54846B89F2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8c703b-7c93-42fa-8225-8704777bed46"/>
    <ds:schemaRef ds:uri="bb0c551b-baed-47fa-966e-44c38f00c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B0E01C-9FAF-4832-9F7F-99C2A0B9CBD7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b0c551b-baed-47fa-966e-44c38f00c488"/>
    <ds:schemaRef ds:uri="008c703b-7c93-42fa-8225-8704777bed4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C881B1E-3DC3-431B-9573-1BC43E8432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1443</TotalTime>
  <Words>493</Words>
  <Application>Microsoft Office PowerPoint</Application>
  <PresentationFormat>Custom</PresentationFormat>
  <Paragraphs>78</Paragraphs>
  <Slides>13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Trebuchet MS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Quickfall</dc:creator>
  <cp:lastModifiedBy>Christopher Quickfall -Staff</cp:lastModifiedBy>
  <cp:revision>11</cp:revision>
  <dcterms:created xsi:type="dcterms:W3CDTF">2021-02-17T12:08:41Z</dcterms:created>
  <dcterms:modified xsi:type="dcterms:W3CDTF">2023-01-03T13:43:17Z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0x010100A49FD27DC5F1CD488E140DEE3D554B95</vt:lpwstr>
  </property>
</Properties>
</file>