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ackauckas" userId="8c490198cdb586f8" providerId="LiveId" clId="{01CCDE33-5E89-4C12-8506-3476B9B5197E}"/>
    <pc:docChg chg="modSld">
      <pc:chgData name="Christopher Rackauckas" userId="8c490198cdb586f8" providerId="LiveId" clId="{01CCDE33-5E89-4C12-8506-3476B9B5197E}" dt="2018-03-08T00:03:45.061" v="4" actId="1076"/>
      <pc:docMkLst>
        <pc:docMk/>
      </pc:docMkLst>
      <pc:sldChg chg="modSp">
        <pc:chgData name="Christopher Rackauckas" userId="8c490198cdb586f8" providerId="LiveId" clId="{01CCDE33-5E89-4C12-8506-3476B9B5197E}" dt="2018-03-08T00:03:45.061" v="4" actId="1076"/>
        <pc:sldMkLst>
          <pc:docMk/>
          <pc:sldMk cId="3926978749" sldId="258"/>
        </pc:sldMkLst>
        <pc:spChg chg="mod">
          <ac:chgData name="Christopher Rackauckas" userId="8c490198cdb586f8" providerId="LiveId" clId="{01CCDE33-5E89-4C12-8506-3476B9B5197E}" dt="2018-03-08T00:03:45.061" v="4" actId="1076"/>
          <ac:spMkLst>
            <pc:docMk/>
            <pc:sldMk cId="3926978749" sldId="258"/>
            <ac:spMk id="40" creationId="{00000000-0000-0000-0000-000000000000}"/>
          </ac:spMkLst>
        </pc:spChg>
        <pc:spChg chg="mod">
          <ac:chgData name="Christopher Rackauckas" userId="8c490198cdb586f8" providerId="LiveId" clId="{01CCDE33-5E89-4C12-8506-3476B9B5197E}" dt="2018-03-08T00:03:29.664" v="2" actId="255"/>
          <ac:spMkLst>
            <pc:docMk/>
            <pc:sldMk cId="3926978749" sldId="258"/>
            <ac:spMk id="4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3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7C5F-B076-DC43-937A-164C6BE157E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A442-5343-AB4B-AE6C-E01D1786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48532" y="1828800"/>
            <a:ext cx="0" cy="411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65841" y="1828800"/>
            <a:ext cx="15803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65841" y="5943600"/>
            <a:ext cx="15803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833009" y="2748064"/>
            <a:ext cx="1661931" cy="2101174"/>
            <a:chOff x="3949813" y="4559300"/>
            <a:chExt cx="482600" cy="1193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188825" y="4559300"/>
              <a:ext cx="0" cy="1193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49813" y="4559300"/>
              <a:ext cx="482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49813" y="5753100"/>
              <a:ext cx="482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1957412" y="2835612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56475" y="3360907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74234" y="3886200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48532" y="4455269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90120" y="2178995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82178" y="5111886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56475" y="5505855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7387" y="3185809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06450" y="3448455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4209" y="3798650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40095" y="4017524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40095" y="2835612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48975" y="4367719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06450" y="4542817"/>
            <a:ext cx="149716" cy="2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57300" y="3842426"/>
            <a:ext cx="6438973" cy="4377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046206" y="2242489"/>
            <a:ext cx="2786803" cy="3263360"/>
            <a:chOff x="3936330" y="3114621"/>
            <a:chExt cx="1308100" cy="1389396"/>
          </a:xfrm>
        </p:grpSpPr>
        <p:sp>
          <p:nvSpPr>
            <p:cNvPr id="28" name="Oval 27"/>
            <p:cNvSpPr/>
            <p:nvPr/>
          </p:nvSpPr>
          <p:spPr>
            <a:xfrm>
              <a:off x="4445000" y="3114621"/>
              <a:ext cx="266030" cy="248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445000" y="3684486"/>
              <a:ext cx="266030" cy="24803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445000" y="4255986"/>
              <a:ext cx="266030" cy="248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645355" y="3405086"/>
              <a:ext cx="0" cy="2412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ight Arrow 31"/>
            <p:cNvSpPr/>
            <p:nvPr/>
          </p:nvSpPr>
          <p:spPr>
            <a:xfrm>
              <a:off x="4901530" y="3709886"/>
              <a:ext cx="342900" cy="19723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936330" y="3711667"/>
              <a:ext cx="342900" cy="19723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531055" y="3405086"/>
              <a:ext cx="0" cy="241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31055" y="3978834"/>
              <a:ext cx="0" cy="241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645355" y="3978834"/>
              <a:ext cx="0" cy="241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74475" y="1157634"/>
            <a:ext cx="707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Mean-Independent Noise Control (MINC)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96214" y="4132103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92697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Schilling</dc:creator>
  <cp:lastModifiedBy>Christopher Rackauckas</cp:lastModifiedBy>
  <cp:revision>7</cp:revision>
  <dcterms:created xsi:type="dcterms:W3CDTF">2018-02-27T01:55:21Z</dcterms:created>
  <dcterms:modified xsi:type="dcterms:W3CDTF">2018-03-08T00:03:55Z</dcterms:modified>
</cp:coreProperties>
</file>