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E870F0-9D1E-4F32-8912-7236FB67B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B4C4D9-E308-4129-851D-11224747E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3E2690-2439-4AE3-B23F-196F802F8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A1C1-73B9-45A2-845F-51E0AE225F48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541960-3292-4436-BB67-85F0B340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3D0D70-2F45-4314-A7C7-C9F5BAA58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4D93A-0F66-4B65-A41D-3BF4464C7D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901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DEFD3-4DE4-438A-A412-CFCD4A583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1F43658-DFF3-4CF7-80F7-59D86FFE0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BCCDA8-DB9E-463F-B90A-7E2955FA4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A1C1-73B9-45A2-845F-51E0AE225F48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58AFBE-6A18-4DF2-A446-5DE4E0DC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BD1B5E-D768-419B-97E7-5FE093B39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4D93A-0F66-4B65-A41D-3BF4464C7D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5736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2051F7C-9D3E-4AFA-84CA-14913B8D36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757AD4C-5B34-4686-A2B5-21AD75753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30382E-9F5C-46BA-A21C-BB4DF66E7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A1C1-73B9-45A2-845F-51E0AE225F48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64A852-7D69-44C6-81F4-D2D74E12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8891BD-9C00-412C-9825-378405699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4D93A-0F66-4B65-A41D-3BF4464C7D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1081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2893C-555E-4D35-99CB-2FD332DBB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44AD71-958F-4BD7-AA8A-2474D44D7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55200B-04EE-45C1-BF56-5E35E9915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A1C1-73B9-45A2-845F-51E0AE225F48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74A9EA-398F-49A3-AB50-DE3602807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FF7CC0-06BB-495E-9113-DC795F8CA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4D93A-0F66-4B65-A41D-3BF4464C7D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254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811FCB-BB6D-45C2-BD6F-28ACFEC4B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C9E4557-BC9E-446D-AA0C-4C4549373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36BF11-7FED-421C-91A4-FF3F67112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A1C1-73B9-45A2-845F-51E0AE225F48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CE9529-2263-4B60-8000-9B3B8D67F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742ABD-4FEF-4CD1-B1FC-9C1E54F8A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4D93A-0F66-4B65-A41D-3BF4464C7D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4101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D969D1-FAB3-4031-9BFB-9A98D0423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5B5173-4ED1-4C32-98B0-03E7CB6304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720097A-6823-48D5-AB7E-ED8E02ED5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D25330-A953-4E86-92EE-222D95E68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A1C1-73B9-45A2-845F-51E0AE225F48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0FBCB4E-D785-443E-ABB5-4470E972A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87ADD40-D9FB-4A7B-8A29-EE733FAFE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4D93A-0F66-4B65-A41D-3BF4464C7D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014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9FADC7-7142-4071-9900-E09BF9C92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F2AEA3-D3CE-4731-8C78-2AD0A991D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BBADD53-C1F2-4D3C-8C3C-D14D57306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44998F8-00BF-42F5-B40D-144E8D1A82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070145B-C35B-4BE3-878A-7F2A08A79A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6B987C2-AF4E-4E8D-92B5-7008AD195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A1C1-73B9-45A2-845F-51E0AE225F48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8323F66-7575-40C8-AF6B-460600E26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47D47C2-14A9-45A3-A795-7A69F6266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4D93A-0F66-4B65-A41D-3BF4464C7D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7882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990D1-B606-43E7-B80C-6AA8EDCDA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0F2A857-5B5E-4B14-8F8F-BBF7ABA59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A1C1-73B9-45A2-845F-51E0AE225F48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2A08F01-8E96-423F-9363-8D2FA011A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4E6A7B5-2662-4EA5-95BE-59E682492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4D93A-0F66-4B65-A41D-3BF4464C7D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4982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056A481-53D5-41FF-B6DB-5A58DA0F0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A1C1-73B9-45A2-845F-51E0AE225F48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39FCE4F-8FDB-4413-A541-CFC730AEA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94DEF1B-C603-48DC-8578-517E151A2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4D93A-0F66-4B65-A41D-3BF4464C7D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6001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B39745-31AC-458C-B6DD-9E03049F1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53F9B5-B1CA-41DE-8FC5-C9E4CD693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FDCC3C-11B7-4138-B109-DE3382856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4CA4B4C-768A-4F4D-A229-29201BA50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A1C1-73B9-45A2-845F-51E0AE225F48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6DE2FB-A254-4861-91DA-7BB131C98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4BADA8-1E4D-45A0-B6CB-87DF33210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4D93A-0F66-4B65-A41D-3BF4464C7D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600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3FB9E0-0848-4E88-9391-323CB2BA6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62E6230-D54C-44FB-A399-FB42FD37A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5586424-384B-4D34-97E3-30CEEB09A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C888062-1466-4430-9966-6CAF4FEE5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A1C1-73B9-45A2-845F-51E0AE225F48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460E88E-F7FF-4DFE-9716-D2C982BE2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0B2AA5A-98DA-4FC8-97BA-B7144E897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4D93A-0F66-4B65-A41D-3BF4464C7D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5254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182B6A9-200A-49E7-8685-23462D341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E282D14-ACC4-44ED-9A26-E6CC47B36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13CEAE-B062-419E-B2A9-18942D6339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BA1C1-73B9-45A2-845F-51E0AE225F48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8B3201-E40F-4F08-9265-C643F5D243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5CF8F4-94F9-4321-BB66-70C1FB8B78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4D93A-0F66-4B65-A41D-3BF4464C7D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9446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C9287DA-CBE8-4298-8C77-6E816B74B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782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C2D6D23-1762-4557-AE2C-C730BA87B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516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3DD758A-6AB8-414B-83FE-68C49F497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623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E16D578-7727-4EF2-AE69-3933A6EEE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4150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CHRISTIAN RAINES DE ALMEIDA</dc:creator>
  <cp:lastModifiedBy>CHRISTIAN RAINES DE ALMEIDA</cp:lastModifiedBy>
  <cp:revision>1</cp:revision>
  <dcterms:created xsi:type="dcterms:W3CDTF">2020-10-17T23:00:19Z</dcterms:created>
  <dcterms:modified xsi:type="dcterms:W3CDTF">2020-10-17T23:03:00Z</dcterms:modified>
</cp:coreProperties>
</file>