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8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0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9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0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CD51-0171-4E8D-A9F1-8AA342E3DF89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3C91-F0C9-47CF-BB8A-0DDB7BE23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62593" y="1857813"/>
            <a:ext cx="726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O substantivo feminino </a:t>
            </a:r>
            <a:r>
              <a:rPr lang="pt-BR" sz="1600" b="1" u="sng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perda</a:t>
            </a:r>
            <a:r>
              <a:rPr lang="pt-BR" sz="1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é usado para indicar, principalmente, qualquer tipo de extravio, sumiço, desaparecimento ou desvio. Além disso, é também sinônimo de privação, destruição, derrota, prejuízo, diminuição, morte e condenação, entre outros.</a:t>
            </a:r>
          </a:p>
          <a:p>
            <a:endParaRPr lang="pt-BR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Exemplo: Espero que não haja a perda de bagagens nesta companhia aérea.</a:t>
            </a:r>
            <a:endParaRPr lang="pt-BR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2593" y="3388682"/>
            <a:ext cx="5290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Perca</a:t>
            </a:r>
            <a:r>
              <a:rPr lang="pt-BR" sz="1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, enquanto forma conjugada do verbo perder, significa o ato de ficar sem a posse de alguma coisa, de não conseguir alguma coisa, não comparecer, entre outros. É sinônimo de deixar, desperdiçar, estragar, corromper, esquecer, atrapalhar-se, absorver-se e desapoderar, entre outros.</a:t>
            </a:r>
          </a:p>
          <a:p>
            <a:endParaRPr lang="pt-BR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Exemplo: Ele está só esperando que eu perca o juízo.</a:t>
            </a:r>
            <a:endParaRPr lang="pt-BR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826034" y="119951"/>
            <a:ext cx="2795452" cy="1058985"/>
          </a:xfrm>
          <a:prstGeom prst="wedgeRoundRectCallout">
            <a:avLst>
              <a:gd name="adj1" fmla="val 40780"/>
              <a:gd name="adj2" fmla="val 765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30537" y="32627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é a Diferença entre Perca e Perda? Vamos lá!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62593" y="1304290"/>
            <a:ext cx="60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São Paulo, 04 de Setembro de 2020 – Grupo 2</a:t>
            </a:r>
            <a:endParaRPr lang="pt-B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89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Karla Moncayo .</dc:creator>
  <cp:lastModifiedBy>Karla Moncayo .</cp:lastModifiedBy>
  <cp:revision>2</cp:revision>
  <dcterms:created xsi:type="dcterms:W3CDTF">2020-09-04T16:26:54Z</dcterms:created>
  <dcterms:modified xsi:type="dcterms:W3CDTF">2020-09-04T16:34:27Z</dcterms:modified>
</cp:coreProperties>
</file>