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8" r:id="rId3"/>
    <p:sldId id="256" r:id="rId4"/>
    <p:sldId id="261" r:id="rId5"/>
    <p:sldId id="257"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FF9C4-0AAF-45A9-BF75-FA0ADE58212A}"/>
              </a:ext>
            </a:extLst>
          </p:cNvPr>
          <p:cNvSpPr>
            <a:spLocks noGrp="1"/>
          </p:cNvSpPr>
          <p:nvPr>
            <p:ph type="ctrTitle"/>
          </p:nvPr>
        </p:nvSpPr>
        <p:spPr>
          <a:xfrm>
            <a:off x="2373574" y="332913"/>
            <a:ext cx="9353828" cy="925497"/>
          </a:xfrm>
        </p:spPr>
        <p:txBody>
          <a:bodyPr>
            <a:normAutofit fontScale="90000"/>
          </a:bodyPr>
          <a:lstStyle/>
          <a:p>
            <a:r>
              <a:rPr lang="pt-BR" dirty="0"/>
              <a:t>Apresentação de Socioemocional</a:t>
            </a:r>
          </a:p>
        </p:txBody>
      </p:sp>
      <p:sp>
        <p:nvSpPr>
          <p:cNvPr id="3" name="Subtítulo 2">
            <a:extLst>
              <a:ext uri="{FF2B5EF4-FFF2-40B4-BE49-F238E27FC236}">
                <a16:creationId xmlns:a16="http://schemas.microsoft.com/office/drawing/2014/main" id="{68A5D16F-6DF6-4DB9-8D36-ABD48E512E17}"/>
              </a:ext>
            </a:extLst>
          </p:cNvPr>
          <p:cNvSpPr>
            <a:spLocks noGrp="1"/>
          </p:cNvSpPr>
          <p:nvPr>
            <p:ph type="subTitle" idx="1"/>
          </p:nvPr>
        </p:nvSpPr>
        <p:spPr>
          <a:xfrm>
            <a:off x="2373574" y="2441360"/>
            <a:ext cx="3586578" cy="1376040"/>
          </a:xfrm>
        </p:spPr>
        <p:txBody>
          <a:bodyPr>
            <a:noAutofit/>
          </a:bodyPr>
          <a:lstStyle/>
          <a:p>
            <a:r>
              <a:rPr lang="pt-BR" sz="2400" dirty="0">
                <a:solidFill>
                  <a:schemeClr val="tx1"/>
                </a:solidFill>
              </a:rPr>
              <a:t>Caio Elcio</a:t>
            </a:r>
          </a:p>
          <a:p>
            <a:r>
              <a:rPr lang="pt-BR" sz="2400" dirty="0">
                <a:solidFill>
                  <a:schemeClr val="tx1"/>
                </a:solidFill>
              </a:rPr>
              <a:t>Christian Raines</a:t>
            </a:r>
          </a:p>
          <a:p>
            <a:r>
              <a:rPr lang="pt-BR" sz="2400" dirty="0">
                <a:solidFill>
                  <a:schemeClr val="tx1"/>
                </a:solidFill>
              </a:rPr>
              <a:t>Gabriel Dias</a:t>
            </a:r>
          </a:p>
          <a:p>
            <a:r>
              <a:rPr lang="pt-BR" sz="2400" dirty="0">
                <a:solidFill>
                  <a:schemeClr val="tx1"/>
                </a:solidFill>
              </a:rPr>
              <a:t>José Fabiano</a:t>
            </a:r>
          </a:p>
        </p:txBody>
      </p:sp>
    </p:spTree>
    <p:extLst>
      <p:ext uri="{BB962C8B-B14F-4D97-AF65-F5344CB8AC3E}">
        <p14:creationId xmlns:p14="http://schemas.microsoft.com/office/powerpoint/2010/main" val="264729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FC73C7BC-FE9A-43F7-905C-4E8FC0AEFF7B}"/>
              </a:ext>
            </a:extLst>
          </p:cNvPr>
          <p:cNvSpPr txBox="1"/>
          <p:nvPr/>
        </p:nvSpPr>
        <p:spPr>
          <a:xfrm>
            <a:off x="4379650" y="443884"/>
            <a:ext cx="3432699" cy="1015663"/>
          </a:xfrm>
          <a:prstGeom prst="rect">
            <a:avLst/>
          </a:prstGeom>
          <a:noFill/>
        </p:spPr>
        <p:txBody>
          <a:bodyPr wrap="square" rtlCol="0">
            <a:spAutoFit/>
          </a:bodyPr>
          <a:lstStyle/>
          <a:p>
            <a:r>
              <a:rPr lang="pt-BR" sz="6000" dirty="0"/>
              <a:t>Introdução</a:t>
            </a:r>
          </a:p>
        </p:txBody>
      </p:sp>
      <p:sp>
        <p:nvSpPr>
          <p:cNvPr id="3" name="CaixaDeTexto 2">
            <a:extLst>
              <a:ext uri="{FF2B5EF4-FFF2-40B4-BE49-F238E27FC236}">
                <a16:creationId xmlns:a16="http://schemas.microsoft.com/office/drawing/2014/main" id="{38FF48B7-A55B-47DC-95EF-FCF33F09A2CD}"/>
              </a:ext>
            </a:extLst>
          </p:cNvPr>
          <p:cNvSpPr txBox="1"/>
          <p:nvPr/>
        </p:nvSpPr>
        <p:spPr>
          <a:xfrm>
            <a:off x="2175028" y="2382559"/>
            <a:ext cx="7696941" cy="2092881"/>
          </a:xfrm>
          <a:prstGeom prst="rect">
            <a:avLst/>
          </a:prstGeom>
          <a:noFill/>
        </p:spPr>
        <p:txBody>
          <a:bodyPr wrap="square" rtlCol="0">
            <a:spAutoFit/>
          </a:bodyPr>
          <a:lstStyle/>
          <a:p>
            <a:pPr algn="ctr"/>
            <a:r>
              <a:rPr lang="pt-BR" sz="2600" dirty="0"/>
              <a:t>Um aplicativo com a nossa característica de fazer as coisas em grupo, um aplicativo diferente de uma rede social onde você se une com as pessoas em uma área específica que você gosta ou que você queira aprender, justamente por não ter que fazer as coisas sozinhas.</a:t>
            </a:r>
          </a:p>
        </p:txBody>
      </p:sp>
    </p:spTree>
    <p:extLst>
      <p:ext uri="{BB962C8B-B14F-4D97-AF65-F5344CB8AC3E}">
        <p14:creationId xmlns:p14="http://schemas.microsoft.com/office/powerpoint/2010/main" val="86617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6B541-83D3-473C-BE8B-F4FCE65AA7EC}"/>
              </a:ext>
            </a:extLst>
          </p:cNvPr>
          <p:cNvSpPr>
            <a:spLocks noGrp="1"/>
          </p:cNvSpPr>
          <p:nvPr>
            <p:ph type="ctrTitle"/>
          </p:nvPr>
        </p:nvSpPr>
        <p:spPr>
          <a:xfrm>
            <a:off x="2595377" y="806804"/>
            <a:ext cx="7001246" cy="891050"/>
          </a:xfrm>
        </p:spPr>
        <p:txBody>
          <a:bodyPr/>
          <a:lstStyle/>
          <a:p>
            <a:r>
              <a:rPr lang="pt-BR" dirty="0">
                <a:cs typeface="Times New Roman" panose="02020603050405020304" pitchFamily="18" charset="0"/>
              </a:rPr>
              <a:t>Make New Friends (Mnf)</a:t>
            </a:r>
          </a:p>
        </p:txBody>
      </p:sp>
      <p:sp>
        <p:nvSpPr>
          <p:cNvPr id="3" name="Subtítulo 2">
            <a:extLst>
              <a:ext uri="{FF2B5EF4-FFF2-40B4-BE49-F238E27FC236}">
                <a16:creationId xmlns:a16="http://schemas.microsoft.com/office/drawing/2014/main" id="{F3BCE352-545F-4945-99B8-E56ED74300CE}"/>
              </a:ext>
            </a:extLst>
          </p:cNvPr>
          <p:cNvSpPr>
            <a:spLocks noGrp="1"/>
          </p:cNvSpPr>
          <p:nvPr>
            <p:ph type="subTitle" idx="1"/>
          </p:nvPr>
        </p:nvSpPr>
        <p:spPr/>
        <p:txBody>
          <a:bodyPr>
            <a:normAutofit/>
          </a:bodyPr>
          <a:lstStyle/>
          <a:p>
            <a:endParaRPr lang="pt-BR" dirty="0"/>
          </a:p>
          <a:p>
            <a:endParaRPr lang="pt-BR" dirty="0"/>
          </a:p>
        </p:txBody>
      </p:sp>
      <p:pic>
        <p:nvPicPr>
          <p:cNvPr id="5" name="Picture 2" descr="DinÃ¢mica de grupo: 7 atividades para fazer com seus funcionÃ¡rios">
            <a:extLst>
              <a:ext uri="{FF2B5EF4-FFF2-40B4-BE49-F238E27FC236}">
                <a16:creationId xmlns:a16="http://schemas.microsoft.com/office/drawing/2014/main" id="{5CC7448F-2603-4E5F-89C1-88DAD4FC370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10000" r="93582">
                        <a14:foregroundMark x1="26418" y1="30549" x2="22985" y2="53938"/>
                        <a14:foregroundMark x1="25075" y1="27924" x2="41194" y2="11695"/>
                        <a14:backgroundMark x1="67164" y1="1671" x2="61194" y2="0"/>
                        <a14:backgroundMark x1="32985" y1="3819" x2="41940" y2="0"/>
                        <a14:backgroundMark x1="72687" y1="96181" x2="59701" y2="99761"/>
                        <a14:backgroundMark x1="27761" y1="96897" x2="38806" y2="99761"/>
                      </a14:backgroundRemoval>
                    </a14:imgEffect>
                  </a14:imgLayer>
                </a14:imgProps>
              </a:ext>
              <a:ext uri="{28A0092B-C50C-407E-A947-70E740481C1C}">
                <a14:useLocalDpi xmlns:a14="http://schemas.microsoft.com/office/drawing/2010/main" val="0"/>
              </a:ext>
            </a:extLst>
          </a:blip>
          <a:srcRect/>
          <a:stretch>
            <a:fillRect/>
          </a:stretch>
        </p:blipFill>
        <p:spPr bwMode="auto">
          <a:xfrm>
            <a:off x="2905125" y="2120221"/>
            <a:ext cx="6381750" cy="399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20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Microfone Ícone Logotipo - Gráfico vetorial grátis no Pixabay">
            <a:extLst>
              <a:ext uri="{FF2B5EF4-FFF2-40B4-BE49-F238E27FC236}">
                <a16:creationId xmlns:a16="http://schemas.microsoft.com/office/drawing/2014/main" id="{10F17231-18F9-4F53-9FE2-C5139AC7CE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66816" y="3785149"/>
            <a:ext cx="2612631" cy="2667462"/>
          </a:xfrm>
          <a:prstGeom prst="rect">
            <a:avLst/>
          </a:prstGeom>
          <a:noFill/>
          <a:ln>
            <a:noFill/>
          </a:ln>
        </p:spPr>
      </p:pic>
      <p:pic>
        <p:nvPicPr>
          <p:cNvPr id="3" name="Imagem 2" descr="video chamada - ícones de computador grátis">
            <a:extLst>
              <a:ext uri="{FF2B5EF4-FFF2-40B4-BE49-F238E27FC236}">
                <a16:creationId xmlns:a16="http://schemas.microsoft.com/office/drawing/2014/main" id="{82ACD7F1-83C5-4C19-A6AD-BE9C253053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27740" y="732545"/>
            <a:ext cx="2651707" cy="2458976"/>
          </a:xfrm>
          <a:prstGeom prst="rect">
            <a:avLst/>
          </a:prstGeom>
          <a:noFill/>
          <a:ln>
            <a:noFill/>
          </a:ln>
        </p:spPr>
      </p:pic>
      <p:sp>
        <p:nvSpPr>
          <p:cNvPr id="4" name="CaixaDeTexto 3">
            <a:extLst>
              <a:ext uri="{FF2B5EF4-FFF2-40B4-BE49-F238E27FC236}">
                <a16:creationId xmlns:a16="http://schemas.microsoft.com/office/drawing/2014/main" id="{DE1ED4A1-A631-40B3-AADF-326385085931}"/>
              </a:ext>
            </a:extLst>
          </p:cNvPr>
          <p:cNvSpPr txBox="1"/>
          <p:nvPr/>
        </p:nvSpPr>
        <p:spPr>
          <a:xfrm>
            <a:off x="2745942" y="1962033"/>
            <a:ext cx="4607511" cy="4401205"/>
          </a:xfrm>
          <a:prstGeom prst="rect">
            <a:avLst/>
          </a:prstGeom>
          <a:noFill/>
        </p:spPr>
        <p:txBody>
          <a:bodyPr wrap="square" rtlCol="0">
            <a:spAutoFit/>
          </a:bodyPr>
          <a:lstStyle/>
          <a:p>
            <a:r>
              <a:rPr lang="pt-BR" sz="4000" dirty="0"/>
              <a:t>Estudo</a:t>
            </a:r>
          </a:p>
          <a:p>
            <a:r>
              <a:rPr lang="pt-BR" sz="4000" dirty="0"/>
              <a:t>Musica</a:t>
            </a:r>
          </a:p>
          <a:p>
            <a:r>
              <a:rPr lang="pt-BR" sz="4000" dirty="0"/>
              <a:t>Esporte</a:t>
            </a:r>
          </a:p>
          <a:p>
            <a:r>
              <a:rPr lang="pt-BR" sz="4000" dirty="0"/>
              <a:t>Jogos</a:t>
            </a:r>
          </a:p>
          <a:p>
            <a:r>
              <a:rPr lang="pt-BR" sz="4000" dirty="0"/>
              <a:t>Filmes</a:t>
            </a:r>
          </a:p>
          <a:p>
            <a:r>
              <a:rPr lang="pt-BR" sz="4000" dirty="0"/>
              <a:t>Series</a:t>
            </a:r>
          </a:p>
          <a:p>
            <a:r>
              <a:rPr lang="pt-BR" sz="4000" dirty="0"/>
              <a:t>Mini Jogos</a:t>
            </a:r>
          </a:p>
        </p:txBody>
      </p:sp>
      <p:sp>
        <p:nvSpPr>
          <p:cNvPr id="5" name="CaixaDeTexto 4">
            <a:extLst>
              <a:ext uri="{FF2B5EF4-FFF2-40B4-BE49-F238E27FC236}">
                <a16:creationId xmlns:a16="http://schemas.microsoft.com/office/drawing/2014/main" id="{132F6E4C-845B-4881-9D86-6C87F11CFE55}"/>
              </a:ext>
            </a:extLst>
          </p:cNvPr>
          <p:cNvSpPr txBox="1"/>
          <p:nvPr/>
        </p:nvSpPr>
        <p:spPr>
          <a:xfrm>
            <a:off x="2745942" y="343245"/>
            <a:ext cx="3648532" cy="1323439"/>
          </a:xfrm>
          <a:prstGeom prst="rect">
            <a:avLst/>
          </a:prstGeom>
          <a:noFill/>
        </p:spPr>
        <p:txBody>
          <a:bodyPr wrap="square" rtlCol="0">
            <a:spAutoFit/>
          </a:bodyPr>
          <a:lstStyle/>
          <a:p>
            <a:r>
              <a:rPr lang="pt-BR" sz="8000" dirty="0" err="1"/>
              <a:t>Areas</a:t>
            </a:r>
            <a:r>
              <a:rPr lang="pt-BR" sz="8000" dirty="0"/>
              <a:t>:</a:t>
            </a:r>
          </a:p>
        </p:txBody>
      </p:sp>
    </p:spTree>
    <p:extLst>
      <p:ext uri="{BB962C8B-B14F-4D97-AF65-F5344CB8AC3E}">
        <p14:creationId xmlns:p14="http://schemas.microsoft.com/office/powerpoint/2010/main" val="152930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14E31-4259-40BC-A46F-4270D68BD85D}"/>
              </a:ext>
            </a:extLst>
          </p:cNvPr>
          <p:cNvSpPr>
            <a:spLocks noGrp="1"/>
          </p:cNvSpPr>
          <p:nvPr>
            <p:ph type="title"/>
          </p:nvPr>
        </p:nvSpPr>
        <p:spPr>
          <a:xfrm>
            <a:off x="1682318" y="637165"/>
            <a:ext cx="8827363" cy="1076225"/>
          </a:xfrm>
        </p:spPr>
        <p:txBody>
          <a:bodyPr>
            <a:noAutofit/>
          </a:bodyPr>
          <a:lstStyle/>
          <a:p>
            <a:pPr algn="ctr"/>
            <a:r>
              <a:rPr lang="pt-BR" sz="5400" dirty="0">
                <a:latin typeface="+mn-lt"/>
                <a:cs typeface="Segoe UI Light" panose="020B0502040204020203" pitchFamily="34" charset="0"/>
              </a:rPr>
              <a:t>Como seria a plataforma:</a:t>
            </a:r>
          </a:p>
        </p:txBody>
      </p:sp>
      <p:pic>
        <p:nvPicPr>
          <p:cNvPr id="10" name="Espaço Reservado para Conteúdo 9">
            <a:extLst>
              <a:ext uri="{FF2B5EF4-FFF2-40B4-BE49-F238E27FC236}">
                <a16:creationId xmlns:a16="http://schemas.microsoft.com/office/drawing/2014/main" id="{B911AB48-830E-4666-BA52-5F9EA8FEFE02}"/>
              </a:ext>
            </a:extLst>
          </p:cNvPr>
          <p:cNvPicPr>
            <a:picLocks noGrp="1" noChangeAspect="1"/>
          </p:cNvPicPr>
          <p:nvPr>
            <p:ph idx="1"/>
          </p:nvPr>
        </p:nvPicPr>
        <p:blipFill>
          <a:blip r:embed="rId2"/>
          <a:stretch>
            <a:fillRect/>
          </a:stretch>
        </p:blipFill>
        <p:spPr>
          <a:xfrm>
            <a:off x="1864721" y="2319773"/>
            <a:ext cx="8462557" cy="3779187"/>
          </a:xfrm>
        </p:spPr>
      </p:pic>
    </p:spTree>
    <p:extLst>
      <p:ext uri="{BB962C8B-B14F-4D97-AF65-F5344CB8AC3E}">
        <p14:creationId xmlns:p14="http://schemas.microsoft.com/office/powerpoint/2010/main" val="384122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F0EFFC9C-A76C-49AA-98A7-AA93DCE23EE2}"/>
              </a:ext>
            </a:extLst>
          </p:cNvPr>
          <p:cNvSpPr txBox="1"/>
          <p:nvPr/>
        </p:nvSpPr>
        <p:spPr>
          <a:xfrm>
            <a:off x="4228730" y="479394"/>
            <a:ext cx="3734540" cy="1107996"/>
          </a:xfrm>
          <a:prstGeom prst="rect">
            <a:avLst/>
          </a:prstGeom>
          <a:noFill/>
        </p:spPr>
        <p:txBody>
          <a:bodyPr wrap="square" rtlCol="0">
            <a:spAutoFit/>
          </a:bodyPr>
          <a:lstStyle/>
          <a:p>
            <a:r>
              <a:rPr lang="pt-BR" sz="6600" dirty="0"/>
              <a:t>Conclusão</a:t>
            </a:r>
          </a:p>
        </p:txBody>
      </p:sp>
      <p:pic>
        <p:nvPicPr>
          <p:cNvPr id="4" name="Imagem 3">
            <a:extLst>
              <a:ext uri="{FF2B5EF4-FFF2-40B4-BE49-F238E27FC236}">
                <a16:creationId xmlns:a16="http://schemas.microsoft.com/office/drawing/2014/main" id="{5715E152-2555-42EF-A0A5-B96AB8AD2D5A}"/>
              </a:ext>
            </a:extLst>
          </p:cNvPr>
          <p:cNvPicPr>
            <a:picLocks noChangeAspect="1"/>
          </p:cNvPicPr>
          <p:nvPr/>
        </p:nvPicPr>
        <p:blipFill>
          <a:blip r:embed="rId2"/>
          <a:stretch>
            <a:fillRect/>
          </a:stretch>
        </p:blipFill>
        <p:spPr>
          <a:xfrm>
            <a:off x="2166679" y="2219418"/>
            <a:ext cx="7858641" cy="3679840"/>
          </a:xfrm>
          <a:prstGeom prst="rect">
            <a:avLst/>
          </a:prstGeom>
        </p:spPr>
      </p:pic>
    </p:spTree>
    <p:extLst>
      <p:ext uri="{BB962C8B-B14F-4D97-AF65-F5344CB8AC3E}">
        <p14:creationId xmlns:p14="http://schemas.microsoft.com/office/powerpoint/2010/main" val="2893949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66</TotalTime>
  <Words>84</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6</vt:i4>
      </vt:variant>
    </vt:vector>
  </HeadingPairs>
  <TitlesOfParts>
    <vt:vector size="9" baseType="lpstr">
      <vt:lpstr>Arial</vt:lpstr>
      <vt:lpstr>Tw Cen MT</vt:lpstr>
      <vt:lpstr>Circuito</vt:lpstr>
      <vt:lpstr>Apresentação de Socioemocional</vt:lpstr>
      <vt:lpstr>Apresentação do PowerPoint</vt:lpstr>
      <vt:lpstr>Make New Friends (Mnf)</vt:lpstr>
      <vt:lpstr>Apresentação do PowerPoint</vt:lpstr>
      <vt:lpstr>Como seria a plataforma: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Micro</dc:creator>
  <cp:lastModifiedBy>Micro</cp:lastModifiedBy>
  <cp:revision>7</cp:revision>
  <dcterms:created xsi:type="dcterms:W3CDTF">2020-08-19T14:33:13Z</dcterms:created>
  <dcterms:modified xsi:type="dcterms:W3CDTF">2020-08-19T15:39:28Z</dcterms:modified>
</cp:coreProperties>
</file>