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1D920-25D5-4495-B050-1593144E062A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283E2-F398-4653-A942-C3A51CB5B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54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82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72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97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728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47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228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4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568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34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98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3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45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73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60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94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385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19F1-DC98-43D3-9DB3-4AE8E2599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89F5B-93FC-4A7F-8654-658718FC6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575" y="5673725"/>
            <a:ext cx="6800850" cy="484187"/>
          </a:xfrm>
        </p:spPr>
        <p:txBody>
          <a:bodyPr/>
          <a:lstStyle/>
          <a:p>
            <a:r>
              <a:rPr lang="en-GB" dirty="0" smtClean="0"/>
              <a:t>Chris 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4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1467-CCA5-4A63-BD5A-0CF896F2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091069-9C07-4B72-A163-60150D63A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08" t="19920" r="7972" b="7464"/>
          <a:stretch/>
        </p:blipFill>
        <p:spPr>
          <a:xfrm>
            <a:off x="1361439" y="1924369"/>
            <a:ext cx="8804655" cy="416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8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5D89-9AE8-4603-AA88-94F2C948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B764-C27F-408C-B6F9-ABE97F25C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Needed to be able to Create, Read, Update and Delete</a:t>
            </a:r>
          </a:p>
          <a:p>
            <a:r>
              <a:rPr lang="en-GB" dirty="0"/>
              <a:t>For customers, items and orders</a:t>
            </a:r>
          </a:p>
          <a:p>
            <a:r>
              <a:rPr lang="en-GB" dirty="0"/>
              <a:t>Pascal and </a:t>
            </a:r>
            <a:r>
              <a:rPr lang="en-GB" dirty="0" err="1"/>
              <a:t>camelcase</a:t>
            </a:r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E72D3B-CB31-43BB-8696-EFB580D87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02" y="3487459"/>
            <a:ext cx="8439584" cy="28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6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2257-BFD5-43B3-B954-7971038A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33" t="11377" r="32726" b="41113"/>
          <a:stretch/>
        </p:blipFill>
        <p:spPr>
          <a:xfrm>
            <a:off x="1122218" y="1845426"/>
            <a:ext cx="7024254" cy="366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8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793E-D239-4B28-AF92-5D82E6A0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– Junit, Mockito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6CEAFC-21AC-4866-812F-4ACBC7F73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72" y="1893840"/>
            <a:ext cx="9609287" cy="4052549"/>
          </a:xfrm>
        </p:spPr>
      </p:pic>
    </p:spTree>
    <p:extLst>
      <p:ext uri="{BB962C8B-B14F-4D97-AF65-F5344CB8AC3E}">
        <p14:creationId xmlns:p14="http://schemas.microsoft.com/office/powerpoint/2010/main" val="5747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9E11-D6BC-490F-99AE-33937890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9961-9A3D-4D41-8B59-3AB6D3FD6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Junit, Mockito</a:t>
            </a:r>
          </a:p>
          <a:p>
            <a:r>
              <a:rPr lang="en-GB" dirty="0"/>
              <a:t>Unit tests and Integration tests</a:t>
            </a:r>
          </a:p>
          <a:p>
            <a:r>
              <a:rPr lang="en-GB" dirty="0"/>
              <a:t>Maven </a:t>
            </a:r>
            <a:r>
              <a:rPr lang="en-GB" dirty="0" err="1"/>
              <a:t>surefire</a:t>
            </a:r>
            <a:r>
              <a:rPr lang="en-GB" dirty="0"/>
              <a:t> reports on GitHub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14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3154-01C5-4B18-8269-A194F4C5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B2E2-AC04-4A4E-A601-B02CF5C66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Added onto GitHub from SonarQube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AD808-8003-464F-BBC2-E28D4E6D4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34" t="32889" r="1665" b="12148"/>
          <a:stretch/>
        </p:blipFill>
        <p:spPr>
          <a:xfrm>
            <a:off x="1341120" y="2542540"/>
            <a:ext cx="9083040" cy="37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14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4A4636-872F-4810-9644-E90B1B565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67" t="38074" r="12167" b="21185"/>
          <a:stretch/>
        </p:blipFill>
        <p:spPr>
          <a:xfrm>
            <a:off x="489084" y="1625600"/>
            <a:ext cx="10361796" cy="30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98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6FDC-A5A5-46A4-8311-52B5A9A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Branch and Pull Requests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36E11D-54E7-46BF-B495-56E6DDA02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832244" y="2991948"/>
            <a:ext cx="5877021" cy="3305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C2FECE-F9B0-48BC-B045-F9EF0C865E62}"/>
              </a:ext>
            </a:extLst>
          </p:cNvPr>
          <p:cNvSpPr txBox="1"/>
          <p:nvPr/>
        </p:nvSpPr>
        <p:spPr>
          <a:xfrm>
            <a:off x="434109" y="1410887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Allows for updates to be pushed without disturbing master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Good when working on large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Master branch is not touched until code is full working</a:t>
            </a:r>
          </a:p>
        </p:txBody>
      </p:sp>
    </p:spTree>
    <p:extLst>
      <p:ext uri="{BB962C8B-B14F-4D97-AF65-F5344CB8AC3E}">
        <p14:creationId xmlns:p14="http://schemas.microsoft.com/office/powerpoint/2010/main" val="33976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3C9E-414D-4A4B-9A4D-CDCD21D5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Nexus and Jenkins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73CC-686B-470E-B9BC-781531CF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Repository Manager</a:t>
            </a:r>
          </a:p>
          <a:p>
            <a:r>
              <a:rPr lang="en-GB" dirty="0"/>
              <a:t>.jar file of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AE684-FB24-4F67-BED7-6369AFBFD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1" t="27852" r="6250" b="35258"/>
          <a:stretch/>
        </p:blipFill>
        <p:spPr>
          <a:xfrm>
            <a:off x="1259840" y="3230880"/>
            <a:ext cx="9144000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85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3C9E-414D-4A4B-9A4D-CDCD21D5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Nexus and Jenkins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73CC-686B-470E-B9BC-781531CF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Repository Manager</a:t>
            </a:r>
          </a:p>
          <a:p>
            <a:r>
              <a:rPr lang="en-GB" dirty="0"/>
              <a:t>.jar file of project</a:t>
            </a:r>
          </a:p>
        </p:txBody>
      </p:sp>
    </p:spTree>
    <p:extLst>
      <p:ext uri="{BB962C8B-B14F-4D97-AF65-F5344CB8AC3E}">
        <p14:creationId xmlns:p14="http://schemas.microsoft.com/office/powerpoint/2010/main" val="240518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057C-A775-4787-9BE2-F84D73FC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19E7-E205-4ABF-9257-1FD9574A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</a:t>
            </a:r>
            <a:r>
              <a:rPr lang="en-GB" dirty="0" smtClean="0"/>
              <a:t>Kenilworth (Coventry)</a:t>
            </a:r>
            <a:endParaRPr lang="en-GB" dirty="0"/>
          </a:p>
          <a:p>
            <a:r>
              <a:rPr lang="en-GB" dirty="0" err="1" smtClean="0"/>
              <a:t>Btech</a:t>
            </a:r>
            <a:r>
              <a:rPr lang="en-GB" dirty="0" smtClean="0"/>
              <a:t> in engineering</a:t>
            </a:r>
            <a:endParaRPr lang="en-GB" dirty="0"/>
          </a:p>
          <a:p>
            <a:r>
              <a:rPr lang="en-GB" dirty="0"/>
              <a:t>Background in </a:t>
            </a:r>
            <a:r>
              <a:rPr lang="en-GB" dirty="0" smtClean="0"/>
              <a:t>Engineering</a:t>
            </a:r>
            <a:endParaRPr lang="en-GB" dirty="0"/>
          </a:p>
          <a:p>
            <a:r>
              <a:rPr lang="en-GB" dirty="0"/>
              <a:t>Joined QA in January (Software Development)</a:t>
            </a:r>
          </a:p>
        </p:txBody>
      </p:sp>
    </p:spTree>
    <p:extLst>
      <p:ext uri="{BB962C8B-B14F-4D97-AF65-F5344CB8AC3E}">
        <p14:creationId xmlns:p14="http://schemas.microsoft.com/office/powerpoint/2010/main" val="213271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7716-EB93-4CE8-B41B-7E78CA0E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CAB7-B6EF-4BD2-B133-D814ADA0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09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DC5A-80F0-4F73-B8CF-081D364E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892E4-0F8C-4297-996D-1389434AE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an application using the language from programming fundamentals module which interacts with a relational database</a:t>
            </a:r>
          </a:p>
          <a:p>
            <a:r>
              <a:rPr lang="en-GB" dirty="0"/>
              <a:t>Inventory Management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52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757B-0CA1-4AD4-BD34-4172C2D5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7214-6786-4C4C-B77C-0F56EAE0A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Agile &amp; Project </a:t>
            </a:r>
            <a:r>
              <a:rPr lang="en-GB" dirty="0" smtClean="0"/>
              <a:t>Management (</a:t>
            </a:r>
            <a:r>
              <a:rPr lang="en-GB" dirty="0" err="1" smtClean="0"/>
              <a:t>trello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 smtClean="0"/>
              <a:t>Databases (</a:t>
            </a:r>
            <a:r>
              <a:rPr lang="en-GB" dirty="0" err="1" smtClean="0"/>
              <a:t>mySql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/>
              <a:t>Cloud </a:t>
            </a:r>
            <a:r>
              <a:rPr lang="en-GB" dirty="0" smtClean="0"/>
              <a:t>Fundamentals (Google Cloud Platform)</a:t>
            </a:r>
            <a:endParaRPr lang="en-GB" dirty="0"/>
          </a:p>
          <a:p>
            <a:r>
              <a:rPr lang="en-GB" dirty="0"/>
              <a:t>Programming </a:t>
            </a:r>
            <a:r>
              <a:rPr lang="en-GB" dirty="0" smtClean="0"/>
              <a:t>Fundamentals (</a:t>
            </a:r>
            <a:r>
              <a:rPr lang="en-GB" dirty="0" err="1" smtClean="0"/>
              <a:t>oop</a:t>
            </a:r>
            <a:r>
              <a:rPr lang="en-GB" dirty="0" smtClean="0"/>
              <a:t> java)</a:t>
            </a:r>
            <a:endParaRPr lang="en-GB" dirty="0"/>
          </a:p>
          <a:p>
            <a:r>
              <a:rPr lang="en-GB" dirty="0"/>
              <a:t>Continuous </a:t>
            </a:r>
            <a:r>
              <a:rPr lang="en-GB" dirty="0" smtClean="0"/>
              <a:t>Integration (Java)</a:t>
            </a:r>
            <a:endParaRPr lang="en-GB" dirty="0"/>
          </a:p>
          <a:p>
            <a:r>
              <a:rPr lang="en-GB" dirty="0"/>
              <a:t>Automated </a:t>
            </a:r>
            <a:r>
              <a:rPr lang="en-GB" dirty="0" smtClean="0"/>
              <a:t>Testing (Jenkins)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82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956D-F488-4CF2-8FFE-B4CDBD5E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Inventory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5E383-1A3E-4FE7-A0AB-D5A4FDD5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Customers, Items and Orders</a:t>
            </a:r>
          </a:p>
          <a:p>
            <a:r>
              <a:rPr lang="en-GB" dirty="0"/>
              <a:t>CRUD operations</a:t>
            </a:r>
          </a:p>
          <a:p>
            <a:r>
              <a:rPr lang="en-GB" dirty="0"/>
              <a:t>Testing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4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C99D-4D36-4A79-86F2-CB3323D7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D4DA-99CF-4007-8DA0-D366168D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Entity Relationship Diagram (ERD) – Relationship between tables in database</a:t>
            </a:r>
          </a:p>
          <a:p>
            <a:r>
              <a:rPr lang="en-GB" dirty="0"/>
              <a:t>Unified Modelling Language (UML) – Visualises design of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74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F0C0-5483-498B-A234-41E83954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</a:t>
            </a:r>
          </a:p>
        </p:txBody>
      </p:sp>
      <p:pic>
        <p:nvPicPr>
          <p:cNvPr id="1026" name="Picture 2" descr="SQLDatabase Flow Char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864" y="2243657"/>
            <a:ext cx="5706271" cy="392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31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B7DD-6328-4D47-B1A9-B38B3ACC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AC4A0-1306-411D-85A8-56E79276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9306C-B222-4E44-8B0A-858226E79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99" t="12147" r="1751" b="18519"/>
          <a:stretch/>
        </p:blipFill>
        <p:spPr>
          <a:xfrm>
            <a:off x="660400" y="1623853"/>
            <a:ext cx="10515600" cy="475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9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74FD-76A3-4D38-BE4F-AB14FD61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D776-3AA9-480A-B332-D0D83651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43102"/>
            <a:ext cx="10820400" cy="4024125"/>
          </a:xfrm>
        </p:spPr>
        <p:txBody>
          <a:bodyPr/>
          <a:lstStyle/>
          <a:p>
            <a:r>
              <a:rPr lang="en-GB" dirty="0"/>
              <a:t>Trello board utilised (Kanban Board)</a:t>
            </a:r>
          </a:p>
          <a:p>
            <a:r>
              <a:rPr lang="en-GB" dirty="0"/>
              <a:t>Agile principles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2" t="18333" r="27083" b="4630"/>
          <a:stretch/>
        </p:blipFill>
        <p:spPr>
          <a:xfrm>
            <a:off x="4457700" y="2498748"/>
            <a:ext cx="7048500" cy="420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259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631</TotalTime>
  <Words>233</Words>
  <Application>Microsoft Office PowerPoint</Application>
  <PresentationFormat>Widescreen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Vapor Trail</vt:lpstr>
      <vt:lpstr>Inventory Management System</vt:lpstr>
      <vt:lpstr>Intro</vt:lpstr>
      <vt:lpstr>Specification</vt:lpstr>
      <vt:lpstr>Core concepts</vt:lpstr>
      <vt:lpstr>Inventory Management System</vt:lpstr>
      <vt:lpstr>Design</vt:lpstr>
      <vt:lpstr>ERD</vt:lpstr>
      <vt:lpstr>UML</vt:lpstr>
      <vt:lpstr>Initial development</vt:lpstr>
      <vt:lpstr>Risk assessment</vt:lpstr>
      <vt:lpstr>Coding</vt:lpstr>
      <vt:lpstr>Testing</vt:lpstr>
      <vt:lpstr>Testing – Junit, Mockito</vt:lpstr>
      <vt:lpstr>Testing</vt:lpstr>
      <vt:lpstr>Testing Issues</vt:lpstr>
      <vt:lpstr>PowerPoint Presentation</vt:lpstr>
      <vt:lpstr>Feature Branch and Pull Requests</vt:lpstr>
      <vt:lpstr>Nexus and Jenkins </vt:lpstr>
      <vt:lpstr>Nexus and Jenkins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Deng Nyuar</dc:creator>
  <cp:lastModifiedBy>Admin</cp:lastModifiedBy>
  <cp:revision>15</cp:revision>
  <dcterms:created xsi:type="dcterms:W3CDTF">2020-02-14T01:28:09Z</dcterms:created>
  <dcterms:modified xsi:type="dcterms:W3CDTF">2020-02-14T12:48:19Z</dcterms:modified>
</cp:coreProperties>
</file>