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4" r:id="rId12"/>
    <p:sldId id="265" r:id="rId13"/>
    <p:sldId id="268" r:id="rId14"/>
    <p:sldId id="269" r:id="rId15"/>
    <p:sldId id="270" r:id="rId16"/>
    <p:sldId id="271" r:id="rId17"/>
    <p:sldId id="272" r:id="rId18"/>
    <p:sldId id="274" r:id="rId19"/>
    <p:sldId id="276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01" autoAdjust="0"/>
    <p:restoredTop sz="94660"/>
  </p:normalViewPr>
  <p:slideViewPr>
    <p:cSldViewPr snapToGrid="0">
      <p:cViewPr>
        <p:scale>
          <a:sx n="50" d="100"/>
          <a:sy n="50" d="100"/>
        </p:scale>
        <p:origin x="2904" y="1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1D920-25D5-4495-B050-1593144E062A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283E2-F398-4653-A942-C3A51CB5B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544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8FEFD83-ABBE-4601-919C-6250D96BF939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D205377-5481-451C-9BB1-53C81FA17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820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FD83-ABBE-4601-919C-6250D96BF939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5377-5481-451C-9BB1-53C81FA17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724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8FEFD83-ABBE-4601-919C-6250D96BF939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D205377-5481-451C-9BB1-53C81FA17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976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8FEFD83-ABBE-4601-919C-6250D96BF939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D205377-5481-451C-9BB1-53C81FA17EF9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728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8FEFD83-ABBE-4601-919C-6250D96BF939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D205377-5481-451C-9BB1-53C81FA17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471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FD83-ABBE-4601-919C-6250D96BF939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5377-5481-451C-9BB1-53C81FA17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2283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FD83-ABBE-4601-919C-6250D96BF939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5377-5481-451C-9BB1-53C81FA17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094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FD83-ABBE-4601-919C-6250D96BF939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5377-5481-451C-9BB1-53C81FA17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5689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8FEFD83-ABBE-4601-919C-6250D96BF939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D205377-5481-451C-9BB1-53C81FA17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348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FD83-ABBE-4601-919C-6250D96BF939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5377-5481-451C-9BB1-53C81FA17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985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8FEFD83-ABBE-4601-919C-6250D96BF939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D205377-5481-451C-9BB1-53C81FA17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638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FD83-ABBE-4601-919C-6250D96BF939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5377-5481-451C-9BB1-53C81FA17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59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FD83-ABBE-4601-919C-6250D96BF939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5377-5481-451C-9BB1-53C81FA17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459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FD83-ABBE-4601-919C-6250D96BF939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5377-5481-451C-9BB1-53C81FA17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73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FD83-ABBE-4601-919C-6250D96BF939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5377-5481-451C-9BB1-53C81FA17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60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FD83-ABBE-4601-919C-6250D96BF939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5377-5481-451C-9BB1-53C81FA17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944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FD83-ABBE-4601-919C-6250D96BF939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5377-5481-451C-9BB1-53C81FA17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58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EFD83-ABBE-4601-919C-6250D96BF939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05377-5481-451C-9BB1-53C81FA17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3854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B19F1-DC98-43D3-9DB3-4AE8E2599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Inventory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89F5B-93FC-4A7F-8654-658718FC6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575" y="5673725"/>
            <a:ext cx="6800850" cy="484187"/>
          </a:xfrm>
        </p:spPr>
        <p:txBody>
          <a:bodyPr/>
          <a:lstStyle/>
          <a:p>
            <a:r>
              <a:rPr lang="en-GB" dirty="0" smtClean="0"/>
              <a:t>Chris Rea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642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71467-CCA5-4A63-BD5A-0CF896F26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 assessment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091069-9C07-4B72-A163-60150D63A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608" t="19920" r="7972" b="7464"/>
          <a:stretch/>
        </p:blipFill>
        <p:spPr>
          <a:xfrm>
            <a:off x="1361439" y="1924369"/>
            <a:ext cx="8804655" cy="416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82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45D89-9AE8-4603-AA88-94F2C9484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FB764-C27F-408C-B6F9-ABE97F25C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Needed to be able to Create, Read, Update and Delete</a:t>
            </a:r>
          </a:p>
          <a:p>
            <a:r>
              <a:rPr lang="en-GB" dirty="0"/>
              <a:t>For customers, items and orders</a:t>
            </a:r>
          </a:p>
          <a:p>
            <a:r>
              <a:rPr lang="en-GB" dirty="0"/>
              <a:t>Pascal and </a:t>
            </a:r>
            <a:r>
              <a:rPr lang="en-GB" dirty="0" err="1"/>
              <a:t>camelcase</a:t>
            </a:r>
            <a:endParaRPr lang="en-GB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E72D3B-CB31-43BB-8696-EFB580D87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702" y="3487459"/>
            <a:ext cx="8439584" cy="287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262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A2257-BFD5-43B3-B954-7971038A5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033" t="11377" r="32726" b="41113"/>
          <a:stretch/>
        </p:blipFill>
        <p:spPr>
          <a:xfrm>
            <a:off x="1122218" y="1845426"/>
            <a:ext cx="7024254" cy="366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380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B793E-D239-4B28-AF92-5D82E6A0C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– Junit, Mockito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6CEAFC-21AC-4866-812F-4ACBC7F73A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72" y="1893840"/>
            <a:ext cx="9609287" cy="4052549"/>
          </a:xfrm>
        </p:spPr>
      </p:pic>
    </p:spTree>
    <p:extLst>
      <p:ext uri="{BB962C8B-B14F-4D97-AF65-F5344CB8AC3E}">
        <p14:creationId xmlns:p14="http://schemas.microsoft.com/office/powerpoint/2010/main" val="57478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89E11-D6BC-490F-99AE-339378900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09961-9A3D-4D41-8B59-3AB6D3FD6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Junit, Mockito</a:t>
            </a:r>
          </a:p>
          <a:p>
            <a:r>
              <a:rPr lang="en-GB" dirty="0"/>
              <a:t>Unit tests and Integration tests</a:t>
            </a:r>
          </a:p>
          <a:p>
            <a:r>
              <a:rPr lang="en-GB" dirty="0"/>
              <a:t>Maven </a:t>
            </a:r>
            <a:r>
              <a:rPr lang="en-GB" dirty="0" err="1"/>
              <a:t>surefire</a:t>
            </a:r>
            <a:r>
              <a:rPr lang="en-GB" dirty="0"/>
              <a:t> reports on GitHub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7143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53154-01C5-4B18-8269-A194F4C5B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6B2E2-AC04-4A4E-A601-B02CF5C66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Added onto GitHub from SonarQube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CAD808-8003-464F-BBC2-E28D4E6D49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34" t="32889" r="1665" b="12148"/>
          <a:stretch/>
        </p:blipFill>
        <p:spPr>
          <a:xfrm>
            <a:off x="1341120" y="2542540"/>
            <a:ext cx="9083040" cy="376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014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4A4636-872F-4810-9644-E90B1B5657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67" t="38074" r="12167" b="21185"/>
          <a:stretch/>
        </p:blipFill>
        <p:spPr>
          <a:xfrm>
            <a:off x="489084" y="1625600"/>
            <a:ext cx="10361796" cy="303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498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96FDC-A5A5-46A4-8311-52B5A9A1C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Branch and Pull Requests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36E11D-54E7-46BF-B495-56E6DDA02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3832244" y="2991948"/>
            <a:ext cx="5877021" cy="33058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C2FECE-F9B0-48BC-B045-F9EF0C865E62}"/>
              </a:ext>
            </a:extLst>
          </p:cNvPr>
          <p:cNvSpPr txBox="1"/>
          <p:nvPr/>
        </p:nvSpPr>
        <p:spPr>
          <a:xfrm>
            <a:off x="434109" y="1410887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Allows for updates to be pushed without disturbing master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Good when working on large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Master branch is not touched until code is full working</a:t>
            </a:r>
          </a:p>
        </p:txBody>
      </p:sp>
    </p:spTree>
    <p:extLst>
      <p:ext uri="{BB962C8B-B14F-4D97-AF65-F5344CB8AC3E}">
        <p14:creationId xmlns:p14="http://schemas.microsoft.com/office/powerpoint/2010/main" val="339762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83C9E-414D-4A4B-9A4D-CDCD21D5E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Nexus and Jenkins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073CC-686B-470E-B9BC-781531CFC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Repository Manager</a:t>
            </a:r>
          </a:p>
          <a:p>
            <a:r>
              <a:rPr lang="en-GB" dirty="0"/>
              <a:t>.jar file of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9AE684-FB24-4F67-BED7-6369AFBFDA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51" t="27852" r="6250" b="35258"/>
          <a:stretch/>
        </p:blipFill>
        <p:spPr>
          <a:xfrm>
            <a:off x="1259840" y="3230880"/>
            <a:ext cx="9144000" cy="252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85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83C9E-414D-4A4B-9A4D-CDCD21D5E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Nexus and Jenkins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073CC-686B-470E-B9BC-781531CFC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Repository Manager</a:t>
            </a:r>
          </a:p>
          <a:p>
            <a:r>
              <a:rPr lang="en-GB" dirty="0"/>
              <a:t>.jar file of project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" t="11482" r="34999" b="60740"/>
          <a:stretch/>
        </p:blipFill>
        <p:spPr>
          <a:xfrm>
            <a:off x="152400" y="3361185"/>
            <a:ext cx="118872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181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C057C-A775-4787-9BE2-F84D73FCF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A19E7-E205-4ABF-9257-1FD9574AA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From </a:t>
            </a:r>
            <a:r>
              <a:rPr lang="en-GB" dirty="0" smtClean="0"/>
              <a:t>Kenilworth (Coventry)</a:t>
            </a:r>
            <a:endParaRPr lang="en-GB" dirty="0"/>
          </a:p>
          <a:p>
            <a:r>
              <a:rPr lang="en-GB" dirty="0" err="1" smtClean="0"/>
              <a:t>Btech</a:t>
            </a:r>
            <a:r>
              <a:rPr lang="en-GB" dirty="0" smtClean="0"/>
              <a:t> in engineering</a:t>
            </a:r>
            <a:endParaRPr lang="en-GB" dirty="0"/>
          </a:p>
          <a:p>
            <a:r>
              <a:rPr lang="en-GB" dirty="0"/>
              <a:t>Background in </a:t>
            </a:r>
            <a:r>
              <a:rPr lang="en-GB" dirty="0" smtClean="0"/>
              <a:t>Engineering</a:t>
            </a:r>
            <a:endParaRPr lang="en-GB" dirty="0"/>
          </a:p>
          <a:p>
            <a:r>
              <a:rPr lang="en-GB" dirty="0"/>
              <a:t>Joined QA in January (Software Development)</a:t>
            </a:r>
          </a:p>
        </p:txBody>
      </p:sp>
    </p:spTree>
    <p:extLst>
      <p:ext uri="{BB962C8B-B14F-4D97-AF65-F5344CB8AC3E}">
        <p14:creationId xmlns:p14="http://schemas.microsoft.com/office/powerpoint/2010/main" val="213271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17716-EB93-4CE8-B41B-7E78CA0EC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DEMO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9CAB7-B6EF-4BD2-B133-D814ADA0E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091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CDC5A-80F0-4F73-B8CF-081D364E9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892E4-0F8C-4297-996D-1389434AE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create an application using the language from programming fundamentals module which interacts with a relational database</a:t>
            </a:r>
          </a:p>
          <a:p>
            <a:r>
              <a:rPr lang="en-GB" dirty="0"/>
              <a:t>Inventory Management System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9529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3757B-0CA1-4AD4-BD34-4172C2D59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Core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37214-6786-4C4C-B77C-0F56EAE0A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Agile &amp; Project </a:t>
            </a:r>
            <a:r>
              <a:rPr lang="en-GB" dirty="0" smtClean="0"/>
              <a:t>Management (</a:t>
            </a:r>
            <a:r>
              <a:rPr lang="en-GB" dirty="0" err="1" smtClean="0"/>
              <a:t>trello</a:t>
            </a:r>
            <a:r>
              <a:rPr lang="en-GB" dirty="0" smtClean="0"/>
              <a:t>)</a:t>
            </a:r>
            <a:endParaRPr lang="en-GB" dirty="0"/>
          </a:p>
          <a:p>
            <a:r>
              <a:rPr lang="en-GB" dirty="0" smtClean="0"/>
              <a:t>Databases (</a:t>
            </a:r>
            <a:r>
              <a:rPr lang="en-GB" dirty="0" err="1" smtClean="0"/>
              <a:t>mySql</a:t>
            </a:r>
            <a:r>
              <a:rPr lang="en-GB" dirty="0" smtClean="0"/>
              <a:t>)</a:t>
            </a:r>
            <a:endParaRPr lang="en-GB" dirty="0"/>
          </a:p>
          <a:p>
            <a:r>
              <a:rPr lang="en-GB" dirty="0"/>
              <a:t>Cloud </a:t>
            </a:r>
            <a:r>
              <a:rPr lang="en-GB" dirty="0" smtClean="0"/>
              <a:t>Fundamentals (Google Cloud Platform)</a:t>
            </a:r>
            <a:endParaRPr lang="en-GB" dirty="0"/>
          </a:p>
          <a:p>
            <a:r>
              <a:rPr lang="en-GB" dirty="0"/>
              <a:t>Programming </a:t>
            </a:r>
            <a:r>
              <a:rPr lang="en-GB" dirty="0" smtClean="0"/>
              <a:t>Fundamentals (</a:t>
            </a:r>
            <a:r>
              <a:rPr lang="en-GB" dirty="0" err="1" smtClean="0"/>
              <a:t>oop</a:t>
            </a:r>
            <a:r>
              <a:rPr lang="en-GB" dirty="0" smtClean="0"/>
              <a:t> java)</a:t>
            </a:r>
            <a:endParaRPr lang="en-GB" dirty="0"/>
          </a:p>
          <a:p>
            <a:r>
              <a:rPr lang="en-GB" dirty="0"/>
              <a:t>Continuous </a:t>
            </a:r>
            <a:r>
              <a:rPr lang="en-GB" dirty="0" smtClean="0"/>
              <a:t>Integration (Java)</a:t>
            </a:r>
            <a:endParaRPr lang="en-GB" dirty="0"/>
          </a:p>
          <a:p>
            <a:r>
              <a:rPr lang="en-GB" dirty="0"/>
              <a:t>Automated </a:t>
            </a:r>
            <a:r>
              <a:rPr lang="en-GB" dirty="0" smtClean="0"/>
              <a:t>Testing (Jenkins)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3822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2956D-F488-4CF2-8FFE-B4CDBD5E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Inventory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5E383-1A3E-4FE7-A0AB-D5A4FDD5E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Customers, Items and Orders</a:t>
            </a:r>
          </a:p>
          <a:p>
            <a:r>
              <a:rPr lang="en-GB" dirty="0"/>
              <a:t>CRUD operations</a:t>
            </a:r>
          </a:p>
          <a:p>
            <a:r>
              <a:rPr lang="en-GB" dirty="0"/>
              <a:t>Testing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248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4C99D-4D36-4A79-86F2-CB3323D75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5D4DA-99CF-4007-8DA0-D366168D0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Entity Relationship Diagram (ERD) – Relationship between tables in database</a:t>
            </a:r>
          </a:p>
          <a:p>
            <a:r>
              <a:rPr lang="en-GB" dirty="0"/>
              <a:t>Unified Modelling Language (UML) – Visualises design of system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1740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2F0C0-5483-498B-A234-41E839546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</a:t>
            </a:r>
          </a:p>
        </p:txBody>
      </p:sp>
      <p:pic>
        <p:nvPicPr>
          <p:cNvPr id="1026" name="Picture 2" descr="SQLDatabase Flow Char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864" y="2243657"/>
            <a:ext cx="5706271" cy="392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318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BB7DD-6328-4D47-B1A9-B38B3ACCB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AC4A0-1306-411D-85A8-56E79276A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C9306C-B222-4E44-8B0A-858226E79C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99" t="12147" r="1751" b="18519"/>
          <a:stretch/>
        </p:blipFill>
        <p:spPr>
          <a:xfrm>
            <a:off x="660400" y="1623853"/>
            <a:ext cx="10515600" cy="475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395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F74FD-76A3-4D38-BE4F-AB14FD615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1D776-3AA9-480A-B332-D0D836514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43102"/>
            <a:ext cx="10820400" cy="4024125"/>
          </a:xfrm>
        </p:spPr>
        <p:txBody>
          <a:bodyPr/>
          <a:lstStyle/>
          <a:p>
            <a:r>
              <a:rPr lang="en-GB" dirty="0"/>
              <a:t>Trello board utilised (Kanban Board)</a:t>
            </a:r>
          </a:p>
          <a:p>
            <a:r>
              <a:rPr lang="en-GB" dirty="0"/>
              <a:t>Agile principles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12" t="18333" r="27083" b="4630"/>
          <a:stretch/>
        </p:blipFill>
        <p:spPr>
          <a:xfrm>
            <a:off x="4457700" y="2498748"/>
            <a:ext cx="7048500" cy="420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72592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631</TotalTime>
  <Words>233</Words>
  <Application>Microsoft Office PowerPoint</Application>
  <PresentationFormat>Widescreen</PresentationFormat>
  <Paragraphs>53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Century Gothic</vt:lpstr>
      <vt:lpstr>Vapor Trail</vt:lpstr>
      <vt:lpstr>Inventory Management System</vt:lpstr>
      <vt:lpstr>Intro</vt:lpstr>
      <vt:lpstr>Specification</vt:lpstr>
      <vt:lpstr>Core concepts</vt:lpstr>
      <vt:lpstr>Inventory Management System</vt:lpstr>
      <vt:lpstr>Design</vt:lpstr>
      <vt:lpstr>ERD</vt:lpstr>
      <vt:lpstr>UML</vt:lpstr>
      <vt:lpstr>Initial development</vt:lpstr>
      <vt:lpstr>Risk assessment</vt:lpstr>
      <vt:lpstr>Coding</vt:lpstr>
      <vt:lpstr>Testing</vt:lpstr>
      <vt:lpstr>Testing – Junit, Mockito</vt:lpstr>
      <vt:lpstr>Testing</vt:lpstr>
      <vt:lpstr>Testing Issues</vt:lpstr>
      <vt:lpstr>PowerPoint Presentation</vt:lpstr>
      <vt:lpstr>Feature Branch and Pull Requests</vt:lpstr>
      <vt:lpstr>Nexus and Jenkins </vt:lpstr>
      <vt:lpstr>Nexus and Jenkins 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</dc:title>
  <dc:creator>Deng Nyuar</dc:creator>
  <cp:lastModifiedBy>Admin</cp:lastModifiedBy>
  <cp:revision>16</cp:revision>
  <dcterms:created xsi:type="dcterms:W3CDTF">2020-02-14T01:28:09Z</dcterms:created>
  <dcterms:modified xsi:type="dcterms:W3CDTF">2020-02-14T14:43:21Z</dcterms:modified>
</cp:coreProperties>
</file>