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5e2f877f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5e2f877f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9125"/>
            <a:ext cx="8520600" cy="3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1388"/>
              <a:t>https://www.justeat.it/</a:t>
            </a:r>
            <a:endParaRPr b="1" sz="2188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7900" y="523625"/>
            <a:ext cx="8520600" cy="47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570"/>
            <a:ext cx="9143998" cy="421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8425" y="581250"/>
            <a:ext cx="9095700" cy="13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45025"/>
            <a:ext cx="8839199" cy="205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648025"/>
            <a:ext cx="4419601" cy="23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