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5" r:id="rId9"/>
    <p:sldId id="28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79" r:id="rId19"/>
    <p:sldId id="281" r:id="rId20"/>
    <p:sldId id="282" r:id="rId21"/>
    <p:sldId id="283" r:id="rId22"/>
    <p:sldId id="264" r:id="rId23"/>
    <p:sldId id="285" r:id="rId24"/>
    <p:sldId id="271" r:id="rId25"/>
    <p:sldId id="269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4F03-ED6A-4CDC-BC9F-38ED454ECB9E}" type="datetimeFigureOut">
              <a:rPr lang="en-US" smtClean="0"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B06C-6B19-435F-A1F7-9B20349C5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apis.google.com/c2dm/sen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risner.com/" TargetMode="External"/><Relationship Id="rId2" Type="http://schemas.openxmlformats.org/officeDocument/2006/relationships/hyperlink" Target="mailto:chris@chrisrisner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risner.com/upload/OneDevDay2011b-Presentation.zip" TargetMode="External"/><Relationship Id="rId2" Type="http://schemas.openxmlformats.org/officeDocument/2006/relationships/hyperlink" Target="http://chrisrisner.com/upload/OneDevDay2011a-Presentation.zi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Staying in Sync with </a:t>
            </a:r>
            <a:br>
              <a:rPr lang="en-US" dirty="0" smtClean="0"/>
            </a:br>
            <a:r>
              <a:rPr lang="en-US" dirty="0" smtClean="0"/>
              <a:t>Cloud </a:t>
            </a:r>
            <a:r>
              <a:rPr lang="en-US" dirty="0"/>
              <a:t>2</a:t>
            </a:r>
            <a:r>
              <a:rPr lang="en-US" dirty="0" smtClean="0"/>
              <a:t> Device Messaging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 Get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Fill out the signup form at </a:t>
            </a:r>
            <a:r>
              <a:rPr lang="en-US" u="sng" dirty="0">
                <a:hlinkClick r:id="rId2"/>
              </a:rPr>
              <a:t>http://code.google.com/android/c2dm/signup.html</a:t>
            </a:r>
            <a:endParaRPr lang="en-US" dirty="0"/>
          </a:p>
          <a:p>
            <a:r>
              <a:rPr lang="en-US" dirty="0" smtClean="0"/>
              <a:t>Your account MUST be whitelisted to use C2DM.</a:t>
            </a:r>
          </a:p>
          <a:p>
            <a:r>
              <a:rPr lang="en-US" dirty="0" smtClean="0"/>
              <a:t>Need to provide the following:</a:t>
            </a:r>
          </a:p>
          <a:p>
            <a:pPr lvl="1"/>
            <a:r>
              <a:rPr lang="en-US" dirty="0" smtClean="0"/>
              <a:t>App package name.</a:t>
            </a:r>
          </a:p>
          <a:p>
            <a:pPr lvl="1"/>
            <a:r>
              <a:rPr lang="en-US" dirty="0" smtClean="0"/>
              <a:t>Estimated total # of messages per day.</a:t>
            </a:r>
          </a:p>
          <a:p>
            <a:pPr lvl="1"/>
            <a:r>
              <a:rPr lang="en-US" dirty="0" smtClean="0"/>
              <a:t>Estimated peak messages per second.</a:t>
            </a:r>
          </a:p>
          <a:p>
            <a:pPr lvl="1"/>
            <a:r>
              <a:rPr lang="en-US" dirty="0" smtClean="0"/>
              <a:t>Contact email address (your address).</a:t>
            </a:r>
          </a:p>
          <a:p>
            <a:pPr lvl="1"/>
            <a:r>
              <a:rPr lang="en-US" dirty="0" smtClean="0"/>
              <a:t>A Role email address (</a:t>
            </a:r>
            <a:r>
              <a:rPr lang="en-US" dirty="0" err="1" smtClean="0"/>
              <a:t>gmail</a:t>
            </a:r>
            <a:r>
              <a:rPr lang="en-US" dirty="0" smtClean="0"/>
              <a:t> and NOT your email address).</a:t>
            </a:r>
          </a:p>
          <a:p>
            <a:pPr lvl="2"/>
            <a:r>
              <a:rPr lang="en-US" dirty="0" smtClean="0"/>
              <a:t>Used in application as well as on your app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 Get your App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permissions, receiver, and service to your manifest.</a:t>
            </a:r>
          </a:p>
          <a:p>
            <a:r>
              <a:rPr lang="en-US" dirty="0" smtClean="0"/>
              <a:t>Create a receiver to handle registration result and message notification.</a:t>
            </a:r>
          </a:p>
        </p:txBody>
      </p:sp>
    </p:spTree>
    <p:extLst>
      <p:ext uri="{BB962C8B-B14F-4D97-AF65-F5344CB8AC3E}">
        <p14:creationId xmlns:p14="http://schemas.microsoft.com/office/powerpoint/2010/main" val="4675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 Register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C2DM from your app with the whitelisted email address.</a:t>
            </a:r>
          </a:p>
          <a:p>
            <a:r>
              <a:rPr lang="en-US" dirty="0" smtClean="0"/>
              <a:t>Get back a device registration ID (</a:t>
            </a:r>
            <a:r>
              <a:rPr lang="en-US" dirty="0" err="1" smtClean="0"/>
              <a:t>drID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Send the </a:t>
            </a:r>
            <a:r>
              <a:rPr lang="en-US" dirty="0" err="1" smtClean="0"/>
              <a:t>drID</a:t>
            </a:r>
            <a:r>
              <a:rPr lang="en-US" dirty="0" smtClean="0"/>
              <a:t> to your app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 Save the </a:t>
            </a:r>
            <a:r>
              <a:rPr lang="en-US" dirty="0" err="1" smtClean="0"/>
              <a:t>drID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app server needs to expose some way for the app to say “here’s a </a:t>
            </a:r>
            <a:r>
              <a:rPr lang="en-US" dirty="0" err="1" smtClean="0"/>
              <a:t>gmail</a:t>
            </a:r>
            <a:r>
              <a:rPr lang="en-US" dirty="0" smtClean="0"/>
              <a:t> address and a </a:t>
            </a:r>
            <a:r>
              <a:rPr lang="en-US" dirty="0" err="1" smtClean="0"/>
              <a:t>drID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Saving the connection between </a:t>
            </a:r>
            <a:r>
              <a:rPr lang="en-US" dirty="0" err="1" smtClean="0"/>
              <a:t>drID</a:t>
            </a:r>
            <a:r>
              <a:rPr lang="en-US" dirty="0" smtClean="0"/>
              <a:t> and address allows users to connect multiple devices to your app server.</a:t>
            </a:r>
          </a:p>
          <a:p>
            <a:r>
              <a:rPr lang="en-US" dirty="0" smtClean="0"/>
              <a:t>The server needs to save this somewhere for later use.</a:t>
            </a:r>
          </a:p>
        </p:txBody>
      </p:sp>
    </p:spTree>
    <p:extLst>
      <p:ext uri="{BB962C8B-B14F-4D97-AF65-F5344CB8AC3E}">
        <p14:creationId xmlns:p14="http://schemas.microsoft.com/office/powerpoint/2010/main" val="782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  Get an </a:t>
            </a:r>
            <a:r>
              <a:rPr lang="en-US" dirty="0" err="1" smtClean="0"/>
              <a:t>Auth</a:t>
            </a:r>
            <a:r>
              <a:rPr lang="en-US" dirty="0" smtClean="0"/>
              <a:t>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to the Google </a:t>
            </a:r>
            <a:r>
              <a:rPr lang="en-US" dirty="0" err="1" smtClean="0"/>
              <a:t>ClientLogin</a:t>
            </a:r>
            <a:r>
              <a:rPr lang="en-US" dirty="0" smtClean="0"/>
              <a:t> service.</a:t>
            </a:r>
          </a:p>
          <a:p>
            <a:pPr lvl="1"/>
            <a:r>
              <a:rPr lang="en-US" dirty="0" smtClean="0"/>
              <a:t>Send over:</a:t>
            </a:r>
          </a:p>
          <a:p>
            <a:pPr lvl="2"/>
            <a:r>
              <a:rPr lang="en-US" dirty="0" smtClean="0"/>
              <a:t>Account type</a:t>
            </a:r>
          </a:p>
          <a:p>
            <a:pPr lvl="2"/>
            <a:r>
              <a:rPr lang="en-US" dirty="0" smtClean="0"/>
              <a:t>Whitelisted email address.</a:t>
            </a:r>
          </a:p>
          <a:p>
            <a:pPr lvl="2"/>
            <a:r>
              <a:rPr lang="en-US" dirty="0" smtClean="0"/>
              <a:t>Email address password.</a:t>
            </a:r>
          </a:p>
          <a:p>
            <a:pPr lvl="2"/>
            <a:r>
              <a:rPr lang="en-US" dirty="0" smtClean="0"/>
              <a:t>Server (ac2dm)</a:t>
            </a:r>
          </a:p>
          <a:p>
            <a:pPr lvl="2"/>
            <a:r>
              <a:rPr lang="en-US" dirty="0" smtClean="0"/>
              <a:t>Source</a:t>
            </a:r>
          </a:p>
          <a:p>
            <a:r>
              <a:rPr lang="en-US" dirty="0" smtClean="0"/>
              <a:t>Parse the </a:t>
            </a:r>
            <a:r>
              <a:rPr lang="en-US" dirty="0" err="1" smtClean="0"/>
              <a:t>auth</a:t>
            </a:r>
            <a:r>
              <a:rPr lang="en-US" dirty="0" smtClean="0"/>
              <a:t> token out of the 200 response or handle the different errors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 Send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 a post to </a:t>
            </a:r>
            <a:r>
              <a:rPr lang="en-US" dirty="0" smtClean="0">
                <a:hlinkClick r:id="rId2"/>
              </a:rPr>
              <a:t>https://android.apis.google.com/c2dm/send</a:t>
            </a:r>
            <a:r>
              <a:rPr lang="en-US" dirty="0" smtClean="0"/>
              <a:t> with the following:</a:t>
            </a:r>
          </a:p>
          <a:p>
            <a:pPr lvl="1"/>
            <a:r>
              <a:rPr lang="en-US" dirty="0" smtClean="0"/>
              <a:t>Device registration ID.</a:t>
            </a:r>
          </a:p>
          <a:p>
            <a:pPr lvl="1"/>
            <a:r>
              <a:rPr lang="en-US" dirty="0" smtClean="0"/>
              <a:t>Collapse key (more on this in a second).</a:t>
            </a:r>
          </a:p>
          <a:p>
            <a:pPr lvl="1"/>
            <a:r>
              <a:rPr lang="en-US" dirty="0" smtClean="0"/>
              <a:t>Data.</a:t>
            </a:r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 token</a:t>
            </a:r>
          </a:p>
          <a:p>
            <a:pPr lvl="1"/>
            <a:r>
              <a:rPr lang="en-US" dirty="0" err="1" smtClean="0"/>
              <a:t>Delay_while_idle</a:t>
            </a:r>
            <a:r>
              <a:rPr lang="en-US" dirty="0" smtClean="0"/>
              <a:t>: optional but allows you to tell C2DM to not deliver until the device is active.</a:t>
            </a:r>
          </a:p>
          <a:p>
            <a:r>
              <a:rPr lang="en-US" dirty="0" smtClean="0"/>
              <a:t>Parse the ID of the sent message or an error out of the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6.1: Possible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Quota Exceeded</a:t>
            </a:r>
          </a:p>
          <a:p>
            <a:r>
              <a:rPr lang="en-US" dirty="0" smtClean="0"/>
              <a:t>Device Quota Exceeded</a:t>
            </a:r>
          </a:p>
          <a:p>
            <a:r>
              <a:rPr lang="en-US" dirty="0" smtClean="0"/>
              <a:t>Invalid Registration</a:t>
            </a:r>
          </a:p>
          <a:p>
            <a:r>
              <a:rPr lang="en-US" dirty="0" smtClean="0"/>
              <a:t>Not Registered</a:t>
            </a:r>
          </a:p>
          <a:p>
            <a:r>
              <a:rPr lang="en-US" dirty="0" smtClean="0"/>
              <a:t>Message Too Big</a:t>
            </a:r>
          </a:p>
          <a:p>
            <a:r>
              <a:rPr lang="en-US" dirty="0" smtClean="0"/>
              <a:t>Missing Collapse Key</a:t>
            </a:r>
          </a:p>
          <a:p>
            <a:r>
              <a:rPr lang="en-US" dirty="0" smtClean="0"/>
              <a:t>401</a:t>
            </a:r>
          </a:p>
          <a:p>
            <a:r>
              <a:rPr lang="en-US" dirty="0" smtClean="0"/>
              <a:t>503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the Collapse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prevent sending multiple messages when a device comes online.</a:t>
            </a:r>
          </a:p>
          <a:p>
            <a:r>
              <a:rPr lang="en-US" dirty="0" smtClean="0"/>
              <a:t>Also useful for making sure the user doesn’t get a stale notification.</a:t>
            </a:r>
          </a:p>
          <a:p>
            <a:r>
              <a:rPr lang="en-US" dirty="0" smtClean="0"/>
              <a:t>Max of 4 collapse keys “in process” for device.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0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 The C2DM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Verifies our </a:t>
            </a:r>
            <a:r>
              <a:rPr lang="en-US" dirty="0" err="1" smtClean="0"/>
              <a:t>Auth</a:t>
            </a:r>
            <a:r>
              <a:rPr lang="en-US" dirty="0" smtClean="0"/>
              <a:t> Token.</a:t>
            </a:r>
          </a:p>
          <a:p>
            <a:r>
              <a:rPr lang="en-US" dirty="0" smtClean="0"/>
              <a:t>Temporarily queues our message to a durable store.</a:t>
            </a:r>
          </a:p>
          <a:p>
            <a:pPr lvl="1"/>
            <a:r>
              <a:rPr lang="en-US" dirty="0" smtClean="0"/>
              <a:t>Holds the message until delivered or expired.</a:t>
            </a:r>
          </a:p>
          <a:p>
            <a:pPr lvl="1"/>
            <a:r>
              <a:rPr lang="en-US" dirty="0" smtClean="0"/>
              <a:t>Replaces other messages with the same </a:t>
            </a:r>
            <a:r>
              <a:rPr lang="en-US" dirty="0" err="1" smtClean="0"/>
              <a:t>drID</a:t>
            </a:r>
            <a:r>
              <a:rPr lang="en-US" dirty="0" smtClean="0"/>
              <a:t> and collapse key.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7.1:  More C2DM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keeps track of how many messages have been sent per app, per device, and per collapse key recently.</a:t>
            </a:r>
          </a:p>
          <a:p>
            <a:r>
              <a:rPr lang="en-US" dirty="0" smtClean="0"/>
              <a:t>Prevents firing the radio for every message.</a:t>
            </a:r>
          </a:p>
          <a:p>
            <a:r>
              <a:rPr lang="en-US" dirty="0" smtClean="0"/>
              <a:t>Protects battery life.</a:t>
            </a:r>
          </a:p>
          <a:p>
            <a:r>
              <a:rPr lang="en-US" dirty="0" smtClean="0"/>
              <a:t>Protects the user from getting too many messages.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Risner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chris@chrisrisner.com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http://chrisrisner.com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chrisrisner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Delivery to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message is successfully delivered to the app, an acknowledge response is sent back to the server.</a:t>
            </a:r>
          </a:p>
          <a:p>
            <a:r>
              <a:rPr lang="en-US" dirty="0" smtClean="0"/>
              <a:t>The Manifest file ensures that ONLY our app receives the notification and other apps don’t.</a:t>
            </a:r>
          </a:p>
          <a:p>
            <a:r>
              <a:rPr lang="en-US" dirty="0" smtClean="0"/>
              <a:t>If your </a:t>
            </a:r>
            <a:r>
              <a:rPr lang="en-US" dirty="0" err="1" smtClean="0"/>
              <a:t>onMessage</a:t>
            </a:r>
            <a:r>
              <a:rPr lang="en-US" dirty="0" smtClean="0"/>
              <a:t> needs to do a lot of processing, consider using a </a:t>
            </a:r>
            <a:r>
              <a:rPr lang="en-US" dirty="0" err="1" smtClean="0"/>
              <a:t>wakelock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X:  Unregister the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done when app is uninstalled.</a:t>
            </a:r>
          </a:p>
          <a:p>
            <a:r>
              <a:rPr lang="en-US" dirty="0" smtClean="0"/>
              <a:t>Just requires a call to the C2DM server.</a:t>
            </a:r>
          </a:p>
          <a:p>
            <a:r>
              <a:rPr lang="en-US" dirty="0" smtClean="0"/>
              <a:t>Doesn’t notify your app server!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Engine connected Android Projects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19400"/>
            <a:ext cx="4419600" cy="2514600"/>
          </a:xfrm>
        </p:spPr>
      </p:pic>
      <p:sp>
        <p:nvSpPr>
          <p:cNvPr id="5" name="TextBox 4"/>
          <p:cNvSpPr txBox="1"/>
          <p:nvPr/>
        </p:nvSpPr>
        <p:spPr>
          <a:xfrm rot="19333819">
            <a:off x="1006964" y="2550689"/>
            <a:ext cx="237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to send Messages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09057">
            <a:off x="931108" y="4445495"/>
            <a:ext cx="229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Registers and Receives</a:t>
            </a:r>
            <a:br>
              <a:rPr lang="en-US" dirty="0" smtClean="0"/>
            </a:b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3845330"/>
            <a:ext cx="225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 our </a:t>
            </a:r>
            <a:r>
              <a:rPr lang="en-US" dirty="0" err="1" smtClean="0"/>
              <a:t>Auth</a:t>
            </a:r>
            <a:r>
              <a:rPr lang="en-US" dirty="0" smtClean="0"/>
              <a:t> Token</a:t>
            </a:r>
          </a:p>
          <a:p>
            <a:r>
              <a:rPr lang="en-US" dirty="0" smtClean="0"/>
              <a:t>And Device </a:t>
            </a:r>
          </a:p>
          <a:p>
            <a:pPr algn="ctr"/>
            <a:r>
              <a:rPr lang="en-US" dirty="0" smtClean="0"/>
              <a:t>Registration IDs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1861065"/>
            <a:ext cx="3717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Hosts the web client and web service </a:t>
            </a:r>
          </a:p>
          <a:p>
            <a:pPr algn="ctr"/>
            <a:r>
              <a:rPr lang="en-US" dirty="0" smtClean="0"/>
              <a:t>that our App talks to and sends</a:t>
            </a:r>
          </a:p>
          <a:p>
            <a:pPr algn="ctr"/>
            <a:r>
              <a:rPr lang="en-US" dirty="0" smtClean="0"/>
              <a:t>Messages to the C2DM service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105400" y="2784395"/>
            <a:ext cx="639514" cy="82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10200"/>
            <a:ext cx="26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Google’s Servers that </a:t>
            </a:r>
          </a:p>
          <a:p>
            <a:pPr algn="ctr"/>
            <a:r>
              <a:rPr lang="en-US" dirty="0" smtClean="0"/>
              <a:t>Send messages to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Quotas are assigned to sender accounts, not Applications.</a:t>
            </a:r>
          </a:p>
          <a:p>
            <a:r>
              <a:rPr lang="en-US" dirty="0" smtClean="0"/>
              <a:t>Default quota is 200,000 messages / day.</a:t>
            </a:r>
          </a:p>
          <a:p>
            <a:r>
              <a:rPr lang="en-US" dirty="0" smtClean="0"/>
              <a:t>If you need more, there is a form you can fill out to request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and order of delivery isn’t guaranteed.</a:t>
            </a:r>
          </a:p>
          <a:p>
            <a:r>
              <a:rPr lang="en-US" dirty="0" smtClean="0"/>
              <a:t>There is a size limit of each message (1024 bytes)</a:t>
            </a:r>
          </a:p>
          <a:p>
            <a:r>
              <a:rPr lang="en-US" dirty="0" err="1" smtClean="0"/>
              <a:t>Auth</a:t>
            </a:r>
            <a:r>
              <a:rPr lang="en-US" dirty="0" smtClean="0"/>
              <a:t> tokens and </a:t>
            </a:r>
            <a:r>
              <a:rPr lang="en-US" dirty="0" err="1" smtClean="0"/>
              <a:t>drIDs</a:t>
            </a:r>
            <a:r>
              <a:rPr lang="en-US" dirty="0" smtClean="0"/>
              <a:t> can “expire”.  Your app needs to handle accepting new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Demo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977753"/>
            <a:ext cx="87278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Demo 1</a:t>
            </a:r>
            <a:r>
              <a:rPr lang="en-US" sz="2200" dirty="0"/>
              <a:t>: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chrisrisner.com/upload/OneDevDay2011a-Presentation.zip</a:t>
            </a:r>
            <a:endParaRPr lang="en-US" sz="2200" dirty="0" smtClean="0"/>
          </a:p>
          <a:p>
            <a:r>
              <a:rPr lang="en-US" sz="2200" dirty="0"/>
              <a:t>Demo 2: </a:t>
            </a:r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chrisrisner.com/upload/OneDevDay2011b-Presentation.zip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86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4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keep our apps up to date?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Goal:  Get the latest data to our app.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43200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Techniques: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Polling: the app checks the server periodically.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Pushing: the app waits for information to get sent to it.</a:t>
            </a:r>
          </a:p>
        </p:txBody>
      </p:sp>
    </p:spTree>
    <p:extLst>
      <p:ext uri="{BB962C8B-B14F-4D97-AF65-F5344CB8AC3E}">
        <p14:creationId xmlns:p14="http://schemas.microsoft.com/office/powerpoint/2010/main" val="317363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Polling?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If there isn’t any new data, we’re still checking</a:t>
            </a:r>
          </a:p>
          <a:p>
            <a:r>
              <a:rPr lang="en-US" dirty="0" smtClean="0"/>
              <a:t>We’re using bandwidth and battery resources that we don’t need to.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3244334"/>
            <a:ext cx="83399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Maybe we should try Pushing!</a:t>
            </a:r>
          </a:p>
        </p:txBody>
      </p:sp>
    </p:spTree>
    <p:extLst>
      <p:ext uri="{BB962C8B-B14F-4D97-AF65-F5344CB8AC3E}">
        <p14:creationId xmlns:p14="http://schemas.microsoft.com/office/powerpoint/2010/main" val="41475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C2DM?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C2DM is how we push data to our applications.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Allows us to send a small amount of data to any device with our application installed and registered for C2DM.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191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Great for telling our app there is new data, not necessarily for delivering that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410200"/>
            <a:ext cx="792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Uses the same single connection for every app on the device.</a:t>
            </a:r>
          </a:p>
        </p:txBody>
      </p:sp>
    </p:spTree>
    <p:extLst>
      <p:ext uri="{BB962C8B-B14F-4D97-AF65-F5344CB8AC3E}">
        <p14:creationId xmlns:p14="http://schemas.microsoft.com/office/powerpoint/2010/main" val="37794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C2DM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device must be running 2.2 or greater.</a:t>
            </a:r>
          </a:p>
          <a:p>
            <a:r>
              <a:rPr lang="en-US" dirty="0" smtClean="0"/>
              <a:t>The device must have the Marketplace installed.</a:t>
            </a:r>
          </a:p>
          <a:p>
            <a:r>
              <a:rPr lang="en-US" dirty="0" smtClean="0"/>
              <a:t>Your app needs additional permissions in the manifest.</a:t>
            </a:r>
          </a:p>
          <a:p>
            <a:r>
              <a:rPr lang="en-US" dirty="0" smtClean="0"/>
              <a:t>Doesn’t include any pre-built UI.</a:t>
            </a:r>
          </a:p>
          <a:p>
            <a:r>
              <a:rPr lang="en-US" dirty="0" smtClean="0"/>
              <a:t>Need to have a whitelisted account (more on this later).</a:t>
            </a:r>
          </a:p>
          <a:p>
            <a:r>
              <a:rPr lang="en-US" dirty="0" smtClean="0"/>
              <a:t>Message payload is limited to 1024 bytes!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great about C2DM?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app doesn’t have to be running to receive the message and process it.</a:t>
            </a:r>
          </a:p>
          <a:p>
            <a:r>
              <a:rPr lang="en-US" dirty="0" smtClean="0"/>
              <a:t>You can display a notification however you want.</a:t>
            </a:r>
          </a:p>
          <a:p>
            <a:r>
              <a:rPr lang="en-US" dirty="0" smtClean="0"/>
              <a:t>Your application server can be written in anything (Java, C#, PHP,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93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efficient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background service establishes and maintains a single SSL-encrypted persistent TCP/IP connection.</a:t>
            </a:r>
          </a:p>
          <a:p>
            <a:r>
              <a:rPr lang="en-US" dirty="0" smtClean="0"/>
              <a:t>Honors background-data setting.</a:t>
            </a:r>
          </a:p>
          <a:p>
            <a:r>
              <a:rPr lang="en-US" dirty="0" smtClean="0"/>
              <a:t>Auto starts when the network becomes available.</a:t>
            </a:r>
          </a:p>
          <a:p>
            <a:r>
              <a:rPr lang="en-US" dirty="0" smtClean="0"/>
              <a:t>Uses heartbeats to auto-reconnect as necessary.</a:t>
            </a:r>
          </a:p>
          <a:p>
            <a:r>
              <a:rPr lang="en-US" dirty="0" smtClean="0"/>
              <a:t>Tuned for different networks.</a:t>
            </a:r>
          </a:p>
          <a:p>
            <a:r>
              <a:rPr lang="en-US" dirty="0" smtClean="0"/>
              <a:t>In the cloud, Google provides a scaled farm of servers to accept and maintain the persistent connections.</a:t>
            </a:r>
          </a:p>
          <a:p>
            <a:r>
              <a:rPr lang="en-US" dirty="0" smtClean="0"/>
              <a:t>Caches session keys to minimize SSL handshakes.</a:t>
            </a:r>
          </a:p>
          <a:p>
            <a:r>
              <a:rPr lang="en-US" dirty="0" smtClean="0"/>
              <a:t>Each app provides its broadcast receiver to accept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Engine connected Android Projects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19400"/>
            <a:ext cx="4419600" cy="2514600"/>
          </a:xfrm>
        </p:spPr>
      </p:pic>
      <p:sp>
        <p:nvSpPr>
          <p:cNvPr id="5" name="TextBox 4"/>
          <p:cNvSpPr txBox="1"/>
          <p:nvPr/>
        </p:nvSpPr>
        <p:spPr>
          <a:xfrm rot="19333819">
            <a:off x="1006964" y="2550689"/>
            <a:ext cx="237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to send Messages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09057">
            <a:off x="931108" y="4445495"/>
            <a:ext cx="229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Registers and Receives</a:t>
            </a:r>
            <a:br>
              <a:rPr lang="en-US" dirty="0" smtClean="0"/>
            </a:b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3845330"/>
            <a:ext cx="225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 our </a:t>
            </a:r>
            <a:r>
              <a:rPr lang="en-US" dirty="0" err="1" smtClean="0"/>
              <a:t>Auth</a:t>
            </a:r>
            <a:r>
              <a:rPr lang="en-US" dirty="0" smtClean="0"/>
              <a:t> Token</a:t>
            </a:r>
          </a:p>
          <a:p>
            <a:r>
              <a:rPr lang="en-US" dirty="0" smtClean="0"/>
              <a:t>And Device </a:t>
            </a:r>
          </a:p>
          <a:p>
            <a:pPr algn="ctr"/>
            <a:r>
              <a:rPr lang="en-US" dirty="0" smtClean="0"/>
              <a:t>Registration IDs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1861065"/>
            <a:ext cx="3717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Hosts the web client and web service </a:t>
            </a:r>
          </a:p>
          <a:p>
            <a:pPr algn="ctr"/>
            <a:r>
              <a:rPr lang="en-US" dirty="0" smtClean="0"/>
              <a:t>that our App talks to and sends</a:t>
            </a:r>
          </a:p>
          <a:p>
            <a:pPr algn="ctr"/>
            <a:r>
              <a:rPr lang="en-US" dirty="0" smtClean="0"/>
              <a:t>Messages to the C2DM service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105400" y="2784395"/>
            <a:ext cx="639514" cy="82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10200"/>
            <a:ext cx="26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Google’s Servers that </a:t>
            </a:r>
          </a:p>
          <a:p>
            <a:pPr algn="ctr"/>
            <a:r>
              <a:rPr lang="en-US" dirty="0" smtClean="0"/>
              <a:t>Send messages to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1073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Staying in Sync with  Cloud 2 Device Messaging</vt:lpstr>
      <vt:lpstr>About Me</vt:lpstr>
      <vt:lpstr>How do we keep our apps up to date?</vt:lpstr>
      <vt:lpstr>What’s wrong with Polling?</vt:lpstr>
      <vt:lpstr>What is C2DM?</vt:lpstr>
      <vt:lpstr>Limitations of C2DM</vt:lpstr>
      <vt:lpstr>What’s great about C2DM?</vt:lpstr>
      <vt:lpstr>How efficient is it?</vt:lpstr>
      <vt:lpstr>App Engine connected Android Projects</vt:lpstr>
      <vt:lpstr>Step 1:  Get an Account</vt:lpstr>
      <vt:lpstr>Step 2:  Get your App Ready</vt:lpstr>
      <vt:lpstr>Step 3:  Register your App</vt:lpstr>
      <vt:lpstr>Step 4:  Save the drID</vt:lpstr>
      <vt:lpstr>Step 5:  Get an Auth Token</vt:lpstr>
      <vt:lpstr>Step 6:  Send a Message</vt:lpstr>
      <vt:lpstr>Step 6.1: Possible Errors</vt:lpstr>
      <vt:lpstr>A Word about the Collapse Key</vt:lpstr>
      <vt:lpstr>Step 7:  The C2DM Servers</vt:lpstr>
      <vt:lpstr>Step 7.1:  More C2DM Server</vt:lpstr>
      <vt:lpstr>Step 8: Delivery to Device</vt:lpstr>
      <vt:lpstr>Step X:  Unregister the Device</vt:lpstr>
      <vt:lpstr>App Engine connected Android Projects</vt:lpstr>
      <vt:lpstr>Quotas</vt:lpstr>
      <vt:lpstr>Important Things to Remember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27</cp:revision>
  <dcterms:created xsi:type="dcterms:W3CDTF">2011-11-03T00:32:53Z</dcterms:created>
  <dcterms:modified xsi:type="dcterms:W3CDTF">2011-11-06T02:51:15Z</dcterms:modified>
</cp:coreProperties>
</file>