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d" initials="R" lastIdx="2" clrIdx="0">
    <p:extLst>
      <p:ext uri="{19B8F6BF-5375-455C-9EA6-DF929625EA0E}">
        <p15:presenceInfo xmlns:p15="http://schemas.microsoft.com/office/powerpoint/2012/main" userId="R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3CD2-DF61-473A-842E-2ED9D1C87F9F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D14DE-F355-4DD0-AE59-A329FF7711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14DE-F355-4DD0-AE59-A329FF7711C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12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31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38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4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48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32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1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88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83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0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02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76A7-04C4-49A7-A44A-8B1800761680}" type="datetimeFigureOut">
              <a:rPr lang="es-ES" smtClean="0"/>
              <a:t>14/04/2018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0089-16B9-4300-8DAF-5A830BA59B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62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26" y="1323735"/>
            <a:ext cx="2941514" cy="5229361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7358127" y="1624036"/>
            <a:ext cx="1277470" cy="161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8659306" y="1323735"/>
            <a:ext cx="164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Lanza actividad de registro de usuario.</a:t>
            </a:r>
            <a:endParaRPr lang="es-ES" sz="1400" dirty="0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7046515" y="1923222"/>
            <a:ext cx="1055593" cy="860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8110887" y="2473520"/>
            <a:ext cx="2830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Búsqueda de eventos por ciudad, nombre de evento, nombre establecimiento y fecha.</a:t>
            </a:r>
            <a:endParaRPr lang="es-ES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247296" y="4868589"/>
            <a:ext cx="2813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Listado de eventos ordenadas de forma  por valoraciones de mayor a menor.</a:t>
            </a:r>
            <a:endParaRPr lang="es-ES" sz="1400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3661729" y="1755676"/>
            <a:ext cx="1078395" cy="167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42010" y="5128096"/>
            <a:ext cx="3119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Breve descripción del evento</a:t>
            </a:r>
          </a:p>
          <a:p>
            <a:pPr algn="just"/>
            <a:r>
              <a:rPr lang="es-ES" sz="1400" dirty="0" smtClean="0"/>
              <a:t> (Flyer de evento, Valoración, Nombre del evento, Fecha y Lugar) .</a:t>
            </a:r>
            <a:endParaRPr lang="es-ES" sz="1400" dirty="0"/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3701405" y="5286189"/>
            <a:ext cx="1204632" cy="211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13397" y="1633332"/>
            <a:ext cx="286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Menú de usuario (Eventos en mapa y contáctenos).</a:t>
            </a:r>
            <a:endParaRPr lang="es-ES" sz="1400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687514" y="2828505"/>
            <a:ext cx="1128432" cy="123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026827" y="2552126"/>
            <a:ext cx="2553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Flyer de los 3 primeros eventos mejor valorados.</a:t>
            </a:r>
            <a:endParaRPr lang="es-ES" sz="1400" dirty="0"/>
          </a:p>
        </p:txBody>
      </p:sp>
      <p:sp>
        <p:nvSpPr>
          <p:cNvPr id="3" name="Cerrar llave 2"/>
          <p:cNvSpPr/>
          <p:nvPr/>
        </p:nvSpPr>
        <p:spPr>
          <a:xfrm>
            <a:off x="7570026" y="3872899"/>
            <a:ext cx="597918" cy="251460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542010" y="357558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Menú Principal – A1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254147" y="707057"/>
            <a:ext cx="996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Versión 0.1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9760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73" y="1432359"/>
            <a:ext cx="2817439" cy="5008781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7353859" y="3397899"/>
            <a:ext cx="1327898" cy="219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7316598" y="3939988"/>
            <a:ext cx="1365159" cy="107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723361" y="3308901"/>
            <a:ext cx="2595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Correo electrónico y contraseña para registro y poder acceder posteriormente a Premium.</a:t>
            </a:r>
            <a:endParaRPr lang="es-ES" sz="1400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233577" y="5521354"/>
            <a:ext cx="1355073" cy="267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546064" y="5622645"/>
            <a:ext cx="168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Acceder a Premium  </a:t>
            </a:r>
            <a:endParaRPr lang="es-E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42010" y="357558"/>
            <a:ext cx="184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Registro – B1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393461" y="738541"/>
            <a:ext cx="996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Versión 0.1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333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485452" y="2215574"/>
            <a:ext cx="135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Flyer de evento.</a:t>
            </a:r>
            <a:endParaRPr lang="es-E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65311" y="3145301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Descripción</a:t>
            </a:r>
            <a:endParaRPr lang="es-ES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292887" y="2047578"/>
            <a:ext cx="264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Ubicación y trazado de ruta de la ubicación del evento.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800178" y="4823560"/>
            <a:ext cx="1893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Cantidad de Asistentes.</a:t>
            </a:r>
            <a:endParaRPr lang="es-ES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369166" y="4582682"/>
            <a:ext cx="2260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Valoración de 1 a 5 estrellas.</a:t>
            </a:r>
            <a:endParaRPr lang="es-ES" sz="1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041969" y="5303156"/>
            <a:ext cx="238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Comentarios</a:t>
            </a:r>
          </a:p>
          <a:p>
            <a:pPr algn="ctr"/>
            <a:r>
              <a:rPr lang="es-ES" sz="1400" dirty="0" smtClean="0"/>
              <a:t> (Vista desplegable).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00903" y="5600001"/>
            <a:ext cx="3162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Lanza actividad de Información del local/organizador y su historial de eventos.</a:t>
            </a:r>
            <a:endParaRPr lang="es-ES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42010" y="357558"/>
            <a:ext cx="264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Detalle Evento – </a:t>
            </a:r>
            <a:r>
              <a:rPr lang="es-ES" sz="2400" b="1" dirty="0" smtClean="0"/>
              <a:t>C1</a:t>
            </a:r>
            <a:endParaRPr lang="es-ES" sz="2400" b="1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724" y="1253197"/>
            <a:ext cx="3166149" cy="52529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636129" y="2930981"/>
            <a:ext cx="2891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900" dirty="0">
                <a:solidFill>
                  <a:schemeClr val="bg1">
                    <a:lumMod val="50000"/>
                  </a:schemeClr>
                </a:solidFill>
              </a:rPr>
              <a:t>Como te gusta conquistadores y su timba!!! llego Robert armas y los conquistadores de la salsaaaa!! a romperla en la casa de la salsa tacneña conchas y sus mares!!! por que te veo fururu farara!! ademas arranco nuestra temporada 2018 disfruta de los mejor junto a la animacion de locura de nuestro amigo charly p y el team conchero, las mas lindas anfitrionas, ademas de los mejores temas para bailar hasta sacar chispas!! y ahora baila mueve tu cintura pero muevela con sabrosuraaaa !!! entradas con promotores autorizados !! #porqueelconchaseselconchas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7433285" y="2362518"/>
            <a:ext cx="849068" cy="434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7180729" y="4820147"/>
            <a:ext cx="1157696" cy="703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7433285" y="5600001"/>
            <a:ext cx="905139" cy="116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3647514" y="6103225"/>
            <a:ext cx="1055595" cy="42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3724835" y="4890459"/>
            <a:ext cx="1055595" cy="42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829043" y="3299190"/>
            <a:ext cx="808074" cy="21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3905610" y="2270420"/>
            <a:ext cx="1080069" cy="87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146576" y="755821"/>
            <a:ext cx="996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Versión 0.1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360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839872" y="3852813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Muestra por mayor </a:t>
            </a:r>
            <a:r>
              <a:rPr lang="es-ES" dirty="0" err="1" smtClean="0"/>
              <a:t>valoracion</a:t>
            </a:r>
            <a:r>
              <a:rPr lang="es-ES" dirty="0"/>
              <a:t>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249996" y="2151529"/>
            <a:ext cx="2830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Búsqueda de eventos por ciudad, nombre de evento, nombre establecimiento y fecha.</a:t>
            </a:r>
            <a:endParaRPr lang="es-E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42010" y="357558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Búsqueda </a:t>
            </a:r>
            <a:r>
              <a:rPr lang="es-ES" sz="2400" b="1" dirty="0" smtClean="0"/>
              <a:t>– </a:t>
            </a:r>
            <a:r>
              <a:rPr lang="es-ES" sz="2400" b="1" dirty="0"/>
              <a:t>D</a:t>
            </a:r>
            <a:r>
              <a:rPr lang="es-ES" sz="2400" b="1" dirty="0" smtClean="0"/>
              <a:t>1</a:t>
            </a:r>
            <a:endParaRPr lang="es-ES" sz="24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54" y="1138606"/>
            <a:ext cx="3053482" cy="5428414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6252882" y="1653988"/>
            <a:ext cx="1842248" cy="497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Abrir llave 11"/>
          <p:cNvSpPr/>
          <p:nvPr/>
        </p:nvSpPr>
        <p:spPr>
          <a:xfrm>
            <a:off x="4096869" y="1902758"/>
            <a:ext cx="452494" cy="4269442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1636028" y="751988"/>
            <a:ext cx="996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Versión 0.1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822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277</Words>
  <Application>Microsoft Office PowerPoint</Application>
  <PresentationFormat>Panorámica</PresentationFormat>
  <Paragraphs>29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Red</dc:creator>
  <cp:lastModifiedBy>Red</cp:lastModifiedBy>
  <cp:revision>18</cp:revision>
  <dcterms:created xsi:type="dcterms:W3CDTF">2018-04-14T17:36:07Z</dcterms:created>
  <dcterms:modified xsi:type="dcterms:W3CDTF">2018-04-15T05:28:28Z</dcterms:modified>
</cp:coreProperties>
</file>