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69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AF3-FE36-4B0F-BE6A-921ED026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D74A-DA61-4B5F-9A84-AECC73C1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7430-F351-4411-B94A-3BF799A1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D8B9-D327-43AE-B3CB-609CC5A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D18D-327F-4433-9C49-617FBA88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24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CFFC-994B-4491-A114-9D9E0464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D3CF0-535D-4C55-8FC0-E2B39760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4A39-A620-4B95-AD92-D26199DE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B450-CA7B-40CC-A1E9-D5A29C06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1CD5-B9E2-46B0-8FA8-FA0BE6A6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45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F598-640E-4F7F-806F-32A0FA00A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11076-4C91-45F0-B0AF-5E3988DC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BFD6-F87E-4AF3-A31D-2B439957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E9CE-DE24-4517-9229-D82A6EE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880F-11DF-4CF4-B6C4-BDC526AD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92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AE8C-6D6F-42E8-9A12-62EA4E2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8CA6-6C13-4497-A30A-7D4599C2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7952-8FDD-4C7B-8217-AA2497C3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15C6-D608-49C7-827E-8AA2339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520F-BBE8-4E08-992C-D45908D1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824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72B4-61B0-40B9-947D-C23F596E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AE24-C3A0-48E9-8ADC-DCB54653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9890-B26F-4FA0-A88A-C250C057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8364-9E97-410D-9236-2C9EEF4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752D-EE25-4A48-B26B-D5A926E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83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4F0-D051-439F-A92F-DE02BAD7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E159-C6E6-4C0E-9B6F-764FB393B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F2AC-B4E6-4727-BA41-B4810F54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1E2A-DAAC-4A80-B5F4-A0917862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B723D-0754-4130-A319-39C6B64B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77C8-BC72-431C-925C-04F9F82B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314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51F2-AF52-4128-BF79-496F9E99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E4FA-1A35-4F40-8F05-9079C788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BF882-A95A-4B1F-936D-5D96B1D0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CFCB0-C4D5-4A75-ABF8-A00E44800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DAADC-28FB-4427-887F-E3EC8514F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CF084-90A0-4B17-9295-155F6534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96BCE-7ACC-43CC-A864-9314992F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2CDB4-715D-4CE0-984F-2E24BE77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64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CECC-0F9C-45BE-B7C5-BC0E735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CA622-D595-43EB-9FAE-C4F043D8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358A7-557E-459B-B802-3A874948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DCE3-A324-45EE-A0B4-93C5D10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9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45076-EDCE-45AC-BC56-9A2BC139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551E1-F3BB-4CFC-A012-0D98E1FD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57B4-F36E-465D-AF1B-AE9EB3AD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14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2E79-86AD-4424-81C2-B17D993D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8464-2EE9-44DF-BE50-F28A760B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66A56-B5F7-44BD-8AD6-7024F593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27E54-0B2C-4AAB-A5EE-3BF465EC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69FD-2DA7-4A45-B975-FB3321F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FE17-6870-4780-9CBF-6E137784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68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3369-FAE0-4702-9C36-EF30C4C4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3EF3F-BED2-4F4B-9488-8C939D2D2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B1582-B2A0-44C2-ABA9-72697F9C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952E-4D60-4184-821E-12F6E40A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584C-3F1F-4308-8BE3-2407ADFD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20BC-1736-482E-A2B9-24C2755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121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CBE22-8D01-41F8-9CD4-1FF017A3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0A790-A50D-4A97-BFFB-844F8993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9B66-A8FC-4A35-AA0A-5EAFE9B02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4ED2-13A6-4B26-A8E9-F96640D5B0FF}" type="datetimeFigureOut">
              <a:rPr lang="hr-HR" smtClean="0"/>
              <a:t>17.11.2021.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3CE-49A0-4DF5-AE06-63097DB0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A7A6-30C6-4DFA-81FE-B67894A6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782-3639-402F-B0EA-F37056D307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35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E43B3AC-D329-4DC0-8C4F-15C1B9248D24}"/>
              </a:ext>
            </a:extLst>
          </p:cNvPr>
          <p:cNvGrpSpPr/>
          <p:nvPr/>
        </p:nvGrpSpPr>
        <p:grpSpPr>
          <a:xfrm>
            <a:off x="0" y="2234367"/>
            <a:ext cx="12192000" cy="2675868"/>
            <a:chOff x="0" y="2234367"/>
            <a:chExt cx="12192000" cy="26758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EAA082-F36E-44F2-9321-84AE826CB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2234367"/>
              <a:ext cx="12192000" cy="2675868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E3C402E5-EF47-4D58-96CA-9B952BF8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560" y="2775941"/>
              <a:ext cx="2575465" cy="2037197"/>
            </a:xfrm>
            <a:prstGeom prst="rect">
              <a:avLst/>
            </a:prstGeom>
            <a:effectLst>
              <a:outerShdw blurRad="50800" dist="25400" dir="2400000" algn="tl" rotWithShape="0">
                <a:prstClr val="black">
                  <a:alpha val="22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FEA95C-EF99-48F5-9775-86CE77FB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32" y="2576416"/>
              <a:ext cx="460586" cy="199525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917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Ross</dc:creator>
  <cp:lastModifiedBy>Kristijan Ross</cp:lastModifiedBy>
  <cp:revision>2</cp:revision>
  <dcterms:created xsi:type="dcterms:W3CDTF">2021-11-17T01:10:58Z</dcterms:created>
  <dcterms:modified xsi:type="dcterms:W3CDTF">2021-11-17T01:50:38Z</dcterms:modified>
</cp:coreProperties>
</file>